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9" r:id="rId8"/>
    <p:sldId id="258" r:id="rId9"/>
    <p:sldId id="260" r:id="rId10"/>
    <p:sldId id="261" r:id="rId11"/>
    <p:sldId id="262" r:id="rId12"/>
    <p:sldId id="263" r:id="rId13"/>
    <p:sldId id="269" r:id="rId14"/>
    <p:sldId id="270" r:id="rId15"/>
    <p:sldId id="271" r:id="rId16"/>
    <p:sldId id="274" r:id="rId17"/>
    <p:sldId id="272" r:id="rId18"/>
    <p:sldId id="275" r:id="rId19"/>
    <p:sldId id="273" r:id="rId20"/>
    <p:sldId id="276" r:id="rId21"/>
    <p:sldId id="277" r:id="rId22"/>
    <p:sldId id="278" r:id="rId23"/>
    <p:sldId id="279" r:id="rId24"/>
    <p:sldId id="265" r:id="rId25"/>
    <p:sldId id="280" r:id="rId26"/>
    <p:sldId id="281" r:id="rId27"/>
    <p:sldId id="315" r:id="rId28"/>
    <p:sldId id="266" r:id="rId29"/>
    <p:sldId id="282" r:id="rId30"/>
    <p:sldId id="283" r:id="rId31"/>
    <p:sldId id="284" r:id="rId32"/>
    <p:sldId id="267" r:id="rId33"/>
    <p:sldId id="285" r:id="rId34"/>
    <p:sldId id="287" r:id="rId35"/>
    <p:sldId id="268" r:id="rId36"/>
    <p:sldId id="288" r:id="rId37"/>
    <p:sldId id="289" r:id="rId38"/>
    <p:sldId id="290" r:id="rId39"/>
    <p:sldId id="291" r:id="rId40"/>
    <p:sldId id="292" r:id="rId41"/>
    <p:sldId id="293" r:id="rId42"/>
    <p:sldId id="294" r:id="rId43"/>
    <p:sldId id="295" r:id="rId44"/>
    <p:sldId id="298" r:id="rId45"/>
    <p:sldId id="299" r:id="rId46"/>
    <p:sldId id="300" r:id="rId47"/>
    <p:sldId id="303" r:id="rId48"/>
    <p:sldId id="317" r:id="rId49"/>
    <p:sldId id="316" r:id="rId50"/>
    <p:sldId id="307" r:id="rId51"/>
    <p:sldId id="309" r:id="rId52"/>
    <p:sldId id="310" r:id="rId53"/>
    <p:sldId id="313" r:id="rId54"/>
    <p:sldId id="312" r:id="rId55"/>
    <p:sldId id="314"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385" autoAdjust="0"/>
    <p:restoredTop sz="59271" autoAdjust="0"/>
  </p:normalViewPr>
  <p:slideViewPr>
    <p:cSldViewPr snapToGrid="0">
      <p:cViewPr varScale="1">
        <p:scale>
          <a:sx n="51" d="100"/>
          <a:sy n="51" d="100"/>
        </p:scale>
        <p:origin x="-96" y="-76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interSettings" Target="printerSettings/printerSettings1.bin"/><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commentAuthors" Target="commentAuthors.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10/20/15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10/20/15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0182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18907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3361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0182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01821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0182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01821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a:t>
            </a:r>
            <a:r>
              <a:rPr lang="en-US" baseline="0" dirty="0" smtClean="0"/>
              <a:t> Note: The clowns group is being created with two users. These users need to be on the instance prior to the group being created. Including the default recipe ensures that the users are present if this recipe were to be used accidently without the "users" cookbook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3854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a:t>
            </a:r>
            <a:r>
              <a:rPr lang="en-US" baseline="0" dirty="0" smtClean="0"/>
              <a:t> Note: The clowns group is being created with two users. These users need to be on the instance prior to the group being created. Including the default recipe ensures that the users are present if this recipe were to be used accidently without the "users" cookbook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38545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7"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357819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mand - Black">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Command</a:t>
            </a:r>
            <a:endParaRPr lang="en-US" dirty="0"/>
          </a:p>
        </p:txBody>
      </p:sp>
      <p:sp>
        <p:nvSpPr>
          <p:cNvPr id="16" name="Content Placeholder 3"/>
          <p:cNvSpPr>
            <a:spLocks noGrp="1"/>
          </p:cNvSpPr>
          <p:nvPr>
            <p:ph sz="quarter" idx="10" hasCustomPrompt="1"/>
          </p:nvPr>
        </p:nvSpPr>
        <p:spPr>
          <a:xfrm>
            <a:off x="1121104" y="2315963"/>
            <a:ext cx="14423693" cy="5580480"/>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a:cs typeface="Courier New"/>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49"/>
            <a:ext cx="14422528" cy="729785"/>
          </a:xfrm>
          <a:solidFill>
            <a:schemeClr val="tx2"/>
          </a:solidFill>
        </p:spPr>
        <p:txBody>
          <a:bodyPr lIns="91440" tIns="0" bIns="0" anchor="ctr" anchorCtr="0">
            <a:noAutofit/>
          </a:bodyPr>
          <a:lstStyle>
            <a:lvl1pPr marL="0" indent="0">
              <a:lnSpc>
                <a:spcPct val="100000"/>
              </a:lnSpc>
              <a:buNone/>
              <a:defRPr sz="3733">
                <a:solidFill>
                  <a:schemeClr val="bg1"/>
                </a:solidFill>
                <a:latin typeface="Courier New"/>
                <a:cs typeface="Courier New"/>
              </a:defRPr>
            </a:lvl1pPr>
          </a:lstStyle>
          <a:p>
            <a:pPr lvl="0"/>
            <a:r>
              <a:rPr lang="en-US" dirty="0" smtClean="0"/>
              <a:t>Enter Command</a:t>
            </a:r>
            <a:endParaRPr lang="en-US" dirty="0"/>
          </a:p>
        </p:txBody>
      </p:sp>
      <p:pic>
        <p:nvPicPr>
          <p:cNvPr id="8" name="Picture 7"/>
          <p:cNvPicPr>
            <a:picLocks noChangeAspect="1"/>
          </p:cNvPicPr>
          <p:nvPr userDrawn="1"/>
        </p:nvPicPr>
        <p:blipFill>
          <a:blip r:embed="rId3"/>
          <a:stretch>
            <a:fillRect/>
          </a:stretch>
        </p:blipFill>
        <p:spPr>
          <a:xfrm>
            <a:off x="245272" y="1433095"/>
            <a:ext cx="704149" cy="537891"/>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2"/>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14755678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mand - Example - Black">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Command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8"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4863666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mand - Blu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Command</a:t>
            </a:r>
            <a:endParaRPr lang="en-US" dirty="0"/>
          </a:p>
        </p:txBody>
      </p:sp>
      <p:sp>
        <p:nvSpPr>
          <p:cNvPr id="16" name="Content Placeholder 3"/>
          <p:cNvSpPr>
            <a:spLocks noGrp="1"/>
          </p:cNvSpPr>
          <p:nvPr>
            <p:ph sz="quarter" idx="10" hasCustomPrompt="1"/>
          </p:nvPr>
        </p:nvSpPr>
        <p:spPr>
          <a:xfrm>
            <a:off x="1121104" y="2315963"/>
            <a:ext cx="14423693" cy="5580480"/>
          </a:xfrm>
          <a:solidFill>
            <a:schemeClr val="accent4">
              <a:lumMod val="50000"/>
            </a:schemeClr>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a:cs typeface="Courier New"/>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49"/>
            <a:ext cx="14422528" cy="729785"/>
          </a:xfrm>
          <a:solidFill>
            <a:schemeClr val="accent4">
              <a:lumMod val="50000"/>
            </a:schemeClr>
          </a:solidFill>
        </p:spPr>
        <p:txBody>
          <a:bodyPr lIns="91440" tIns="0" bIns="0" anchor="ctr" anchorCtr="0">
            <a:noAutofit/>
          </a:bodyPr>
          <a:lstStyle>
            <a:lvl1pPr marL="0" indent="0">
              <a:lnSpc>
                <a:spcPct val="100000"/>
              </a:lnSpc>
              <a:buNone/>
              <a:defRPr sz="3733">
                <a:solidFill>
                  <a:schemeClr val="bg1"/>
                </a:solidFill>
                <a:latin typeface="Courier New"/>
                <a:cs typeface="Courier New"/>
              </a:defRPr>
            </a:lvl1pPr>
          </a:lstStyle>
          <a:p>
            <a:pPr lvl="0"/>
            <a:r>
              <a:rPr lang="en-US" dirty="0" smtClean="0"/>
              <a:t>Enter Command</a:t>
            </a:r>
            <a:endParaRPr lang="en-US" dirty="0"/>
          </a:p>
        </p:txBody>
      </p:sp>
      <p:pic>
        <p:nvPicPr>
          <p:cNvPr id="8" name="Picture 7"/>
          <p:cNvPicPr>
            <a:picLocks noChangeAspect="1"/>
          </p:cNvPicPr>
          <p:nvPr userDrawn="1"/>
        </p:nvPicPr>
        <p:blipFill>
          <a:blip r:embed="rId3"/>
          <a:stretch>
            <a:fillRect/>
          </a:stretch>
        </p:blipFill>
        <p:spPr>
          <a:xfrm>
            <a:off x="245272" y="1433095"/>
            <a:ext cx="704149" cy="537891"/>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2"/>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6886647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mand - Example - Blu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Command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accent4">
              <a:lumMod val="50000"/>
            </a:schemeClr>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8"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257758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Footer Placeholder 17"/>
          <p:cNvSpPr>
            <a:spLocks noGrp="1"/>
          </p:cNvSpPr>
          <p:nvPr>
            <p:ph type="ftr" sz="quarter" idx="14"/>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7026961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6694698"/>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3"/>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66784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6678417"/>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3" name="Footer Placeholder 17"/>
          <p:cNvSpPr>
            <a:spLocks noGrp="1"/>
          </p:cNvSpPr>
          <p:nvPr>
            <p:ph type="ftr" sz="quarter" idx="14"/>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01055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2" name="Footer Placeholder 17"/>
          <p:cNvSpPr>
            <a:spLocks noGrp="1"/>
          </p:cNvSpPr>
          <p:nvPr>
            <p:ph type="ftr" sz="quarter" idx="14"/>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6667827"/>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6662136"/>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3"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
        <p:nvSpPr>
          <p:cNvPr id="12"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7" name="Text Placeholder 4"/>
          <p:cNvSpPr>
            <a:spLocks noGrp="1"/>
          </p:cNvSpPr>
          <p:nvPr>
            <p:ph type="body" sz="quarter" idx="12"/>
          </p:nvPr>
        </p:nvSpPr>
        <p:spPr>
          <a:xfrm>
            <a:off x="650040"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
        <p:nvSpPr>
          <p:cNvPr id="9"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1" name="TextBox 10"/>
          <p:cNvSpPr txBox="1"/>
          <p:nvPr userDrawn="1"/>
        </p:nvSpPr>
        <p:spPr bwMode="white">
          <a:xfrm>
            <a:off x="136960" y="488145"/>
            <a:ext cx="13979932"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MOTIVATION</a:t>
            </a:r>
          </a:p>
        </p:txBody>
      </p:sp>
      <p:pic>
        <p:nvPicPr>
          <p:cNvPr id="2" name="Picture 1"/>
          <p:cNvPicPr>
            <a:picLocks noChangeAspect="1"/>
          </p:cNvPicPr>
          <p:nvPr userDrawn="1"/>
        </p:nvPicPr>
        <p:blipFill>
          <a:blip r:embed="rId2"/>
          <a:stretch>
            <a:fillRect/>
          </a:stretch>
        </p:blipFill>
        <p:spPr>
          <a:xfrm>
            <a:off x="12817003" y="751451"/>
            <a:ext cx="2136171" cy="210650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
        <p:nvSpPr>
          <p:cNvPr id="9"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8" name="TextBox 7"/>
          <p:cNvSpPr txBox="1"/>
          <p:nvPr userDrawn="1"/>
        </p:nvSpPr>
        <p:spPr bwMode="white">
          <a:xfrm>
            <a:off x="136960" y="488145"/>
            <a:ext cx="11781799"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PROBLEM</a:t>
            </a:r>
          </a:p>
        </p:txBody>
      </p:sp>
      <p:pic>
        <p:nvPicPr>
          <p:cNvPr id="3" name="Picture 2"/>
          <p:cNvPicPr>
            <a:picLocks noChangeAspect="1"/>
          </p:cNvPicPr>
          <p:nvPr userDrawn="1"/>
        </p:nvPicPr>
        <p:blipFill>
          <a:blip r:embed="rId2"/>
          <a:stretch>
            <a:fillRect/>
          </a:stretch>
        </p:blipFill>
        <p:spPr>
          <a:xfrm>
            <a:off x="12673099" y="768283"/>
            <a:ext cx="2613465" cy="261346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
        <p:nvSpPr>
          <p:cNvPr id="12"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pic>
        <p:nvPicPr>
          <p:cNvPr id="18" name="Picture 17"/>
          <p:cNvPicPr>
            <a:picLocks noChangeAspect="1"/>
          </p:cNvPicPr>
          <p:nvPr userDrawn="1"/>
        </p:nvPicPr>
        <p:blipFill>
          <a:blip r:embed="rId2"/>
          <a:stretch>
            <a:fillRect/>
          </a:stretch>
        </p:blipFill>
        <p:spPr>
          <a:xfrm>
            <a:off x="13037266" y="741088"/>
            <a:ext cx="2159887" cy="2159887"/>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
        <p:nvSpPr>
          <p:cNvPr id="11"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cept">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grpSp>
        <p:nvGrpSpPr>
          <p:cNvPr id="3" name="Group 2"/>
          <p:cNvGrpSpPr/>
          <p:nvPr userDrawn="1"/>
        </p:nvGrpSpPr>
        <p:grpSpPr>
          <a:xfrm>
            <a:off x="12690861" y="686911"/>
            <a:ext cx="2613465" cy="2118928"/>
            <a:chOff x="12416447" y="464424"/>
            <a:chExt cx="3162292" cy="2563903"/>
          </a:xfrm>
        </p:grpSpPr>
        <p:grpSp>
          <p:nvGrpSpPr>
            <p:cNvPr id="20" name="Group 19"/>
            <p:cNvGrpSpPr/>
            <p:nvPr userDrawn="1"/>
          </p:nvGrpSpPr>
          <p:grpSpPr>
            <a:xfrm>
              <a:off x="12863143" y="1043945"/>
              <a:ext cx="2279544" cy="1984382"/>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416447" y="464424"/>
              <a:ext cx="3162292" cy="2547404"/>
            </a:xfrm>
            <a:prstGeom prst="rect">
              <a:avLst/>
            </a:prstGeom>
          </p:spPr>
        </p:pic>
      </p:gr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5"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Group 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6284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pic>
        <p:nvPicPr>
          <p:cNvPr id="30" name="Picture 29"/>
          <p:cNvPicPr>
            <a:picLocks noChangeAspect="1"/>
          </p:cNvPicPr>
          <p:nvPr userDrawn="1"/>
        </p:nvPicPr>
        <p:blipFill>
          <a:blip r:embed="rId2"/>
          <a:stretch>
            <a:fillRect/>
          </a:stretch>
        </p:blipFill>
        <p:spPr>
          <a:xfrm>
            <a:off x="12991206" y="893362"/>
            <a:ext cx="1986958" cy="201494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Group Exercise Title</a:t>
            </a:r>
            <a:endParaRPr lang="en-US" dirty="0"/>
          </a:p>
        </p:txBody>
      </p:sp>
      <p:sp>
        <p:nvSpPr>
          <p:cNvPr id="13" name="Content Placeholder 12"/>
          <p:cNvSpPr>
            <a:spLocks noGrp="1"/>
          </p:cNvSpPr>
          <p:nvPr>
            <p:ph sz="quarter" idx="11" hasCustomPrompt="1"/>
          </p:nvPr>
        </p:nvSpPr>
        <p:spPr>
          <a:xfrm>
            <a:off x="3017562" y="3462898"/>
            <a:ext cx="10985354"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group exercise?</a:t>
            </a:r>
            <a:endParaRPr lang="en-US" dirty="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0974359" cy="1854956"/>
          </a:xfrm>
        </p:spPr>
        <p:txBody>
          <a:bodyPr>
            <a:normAutofit/>
          </a:bodyPr>
          <a:lstStyle>
            <a:lvl1pPr marL="0" indent="0">
              <a:buFont typeface="Wingdings" charset="2"/>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1" name="Footer Placeholder 17"/>
          <p:cNvSpPr>
            <a:spLocks noGrp="1"/>
          </p:cNvSpPr>
          <p:nvPr>
            <p:ph type="ftr" sz="quarter" idx="12"/>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b">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pic>
        <p:nvPicPr>
          <p:cNvPr id="9" name="Picture 8"/>
          <p:cNvPicPr>
            <a:picLocks noChangeAspect="1"/>
          </p:cNvPicPr>
          <p:nvPr userDrawn="1"/>
        </p:nvPicPr>
        <p:blipFill>
          <a:blip r:embed="rId2"/>
          <a:stretch>
            <a:fillRect/>
          </a:stretch>
        </p:blipFill>
        <p:spPr>
          <a:xfrm>
            <a:off x="13031782" y="808493"/>
            <a:ext cx="2006111" cy="2006111"/>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571500" indent="-571500" algn="l">
              <a:lnSpc>
                <a:spcPct val="100000"/>
              </a:lnSpc>
              <a:spcBef>
                <a:spcPts val="0"/>
              </a:spcBef>
              <a:buFont typeface="Wingdings" charset="2"/>
              <a:buChar char="q"/>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Step 1</a:t>
            </a:r>
          </a:p>
          <a:p>
            <a:r>
              <a:rPr lang="en-US" dirty="0" smtClean="0"/>
              <a:t>Step 2</a:t>
            </a:r>
          </a:p>
          <a:p>
            <a:r>
              <a:rPr lang="en-US" dirty="0" smtClean="0"/>
              <a:t>Step 3</a:t>
            </a:r>
          </a:p>
          <a:p>
            <a:r>
              <a:rPr lang="en-US" dirty="0" smtClean="0"/>
              <a:t>Step 4</a:t>
            </a:r>
          </a:p>
        </p:txBody>
      </p:sp>
      <p:sp>
        <p:nvSpPr>
          <p:cNvPr id="11"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pic>
        <p:nvPicPr>
          <p:cNvPr id="3" name="Picture 2"/>
          <p:cNvPicPr>
            <a:picLocks noChangeAspect="1"/>
          </p:cNvPicPr>
          <p:nvPr userDrawn="1"/>
        </p:nvPicPr>
        <p:blipFill>
          <a:blip r:embed="rId2"/>
          <a:stretch>
            <a:fillRect/>
          </a:stretch>
        </p:blipFill>
        <p:spPr>
          <a:xfrm>
            <a:off x="12924845" y="226313"/>
            <a:ext cx="2156108" cy="2874811"/>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sp>
        <p:nvSpPr>
          <p:cNvPr id="11"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6421287"/>
          </a:xfrm>
          <a:prstGeom prst="rect">
            <a:avLst/>
          </a:prstGeom>
        </p:spPr>
        <p:txBody>
          <a:bodyPr vert="horz" wrap="square"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3"/>
          </p:nvPr>
        </p:nvSpPr>
        <p:spPr>
          <a:xfrm>
            <a:off x="650040" y="843307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4"/>
          </p:nvPr>
        </p:nvSpPr>
        <p:spPr>
          <a:xfrm>
            <a:off x="7399322" y="8459721"/>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99" r:id="rId1"/>
    <p:sldLayoutId id="2147483789" r:id="rId2"/>
    <p:sldLayoutId id="2147483775" r:id="rId3"/>
    <p:sldLayoutId id="2147483783" r:id="rId4"/>
    <p:sldLayoutId id="2147483777" r:id="rId5"/>
    <p:sldLayoutId id="2147483772" r:id="rId6"/>
    <p:sldLayoutId id="2147483781" r:id="rId7"/>
    <p:sldLayoutId id="2147483782" r:id="rId8"/>
    <p:sldLayoutId id="2147483785" r:id="rId9"/>
    <p:sldLayoutId id="2147483803" r:id="rId10"/>
    <p:sldLayoutId id="2147483800" r:id="rId11"/>
    <p:sldLayoutId id="2147483798" r:id="rId12"/>
    <p:sldLayoutId id="2147483801" r:id="rId13"/>
    <p:sldLayoutId id="2147483802" r:id="rId14"/>
    <p:sldLayoutId id="2147483764" r:id="rId15"/>
    <p:sldLayoutId id="2147483779" r:id="rId16"/>
    <p:sldLayoutId id="2147483767" r:id="rId17"/>
    <p:sldLayoutId id="2147483774" r:id="rId18"/>
    <p:sldLayoutId id="2147483771" r:id="rId19"/>
    <p:sldLayoutId id="2147483723"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Bags</a:t>
            </a:r>
            <a:endParaRPr lang="en-US" dirty="0"/>
          </a:p>
        </p:txBody>
      </p:sp>
      <p:sp>
        <p:nvSpPr>
          <p:cNvPr id="3" name="Subtitle 2"/>
          <p:cNvSpPr>
            <a:spLocks noGrp="1"/>
          </p:cNvSpPr>
          <p:nvPr>
            <p:ph type="subTitle" idx="1"/>
          </p:nvPr>
        </p:nvSpPr>
        <p:spPr>
          <a:xfrm>
            <a:off x="3013752" y="3451138"/>
            <a:ext cx="10972800" cy="560884"/>
          </a:xfrm>
        </p:spPr>
        <p:txBody>
          <a:bodyPr/>
          <a:lstStyle/>
          <a:p>
            <a:r>
              <a:rPr lang="en-US" dirty="0" smtClean="0"/>
              <a:t>Creating Users and Groups</a:t>
            </a:r>
            <a:endParaRPr lang="en-US" dirty="0"/>
          </a:p>
        </p:txBody>
      </p:sp>
      <p:sp>
        <p:nvSpPr>
          <p:cNvPr id="4" name="Text Placeholder 3"/>
          <p:cNvSpPr>
            <a:spLocks noGrp="1"/>
          </p:cNvSpPr>
          <p:nvPr>
            <p:ph type="body" sz="quarter" idx="10"/>
          </p:nvPr>
        </p:nvSpPr>
        <p:spPr/>
        <p:txBody>
          <a:bodyPr/>
          <a:lstStyle/>
          <a:p>
            <a:endParaRPr lang="en-US"/>
          </a:p>
        </p:txBody>
      </p:sp>
      <p:sp>
        <p:nvSpPr>
          <p:cNvPr id="5" name="Footer Placeholder 4"/>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a:t>
            </a:fld>
            <a:endParaRPr lang="en-US" dirty="0"/>
          </a:p>
        </p:txBody>
      </p:sp>
    </p:spTree>
    <p:extLst>
      <p:ext uri="{BB962C8B-B14F-4D97-AF65-F5344CB8AC3E}">
        <p14:creationId xmlns:p14="http://schemas.microsoft.com/office/powerpoint/2010/main" val="2120520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User named Frank</a:t>
            </a:r>
            <a:endParaRPr lang="en-US" dirty="0"/>
          </a:p>
        </p:txBody>
      </p:sp>
      <p:sp>
        <p:nvSpPr>
          <p:cNvPr id="3" name="Content Placeholder 2"/>
          <p:cNvSpPr>
            <a:spLocks noGrp="1"/>
          </p:cNvSpPr>
          <p:nvPr>
            <p:ph sz="quarter" idx="10"/>
          </p:nvPr>
        </p:nvSpPr>
        <p:spPr/>
        <p:txBody>
          <a:bodyPr/>
          <a:lstStyle/>
          <a:p>
            <a:r>
              <a:rPr lang="en-US" dirty="0"/>
              <a:t>{</a:t>
            </a:r>
          </a:p>
          <a:p>
            <a:r>
              <a:rPr lang="pl-PL" dirty="0"/>
              <a:t>  </a:t>
            </a:r>
            <a:r>
              <a:rPr lang="pl-PL" b="1" dirty="0"/>
              <a:t>"id"</a:t>
            </a:r>
            <a:r>
              <a:rPr lang="pl-PL" dirty="0"/>
              <a:t>: "frank",</a:t>
            </a:r>
          </a:p>
          <a:p>
            <a:r>
              <a:rPr lang="pl-PL" dirty="0"/>
              <a:t>  </a:t>
            </a:r>
            <a:r>
              <a:rPr lang="pl-PL" b="1" dirty="0"/>
              <a:t>"</a:t>
            </a:r>
            <a:r>
              <a:rPr lang="pl-PL" b="1" dirty="0" err="1"/>
              <a:t>comment</a:t>
            </a:r>
            <a:r>
              <a:rPr lang="pl-PL" b="1" dirty="0"/>
              <a:t>"</a:t>
            </a:r>
            <a:r>
              <a:rPr lang="pl-PL" dirty="0"/>
              <a:t>: "Frank </a:t>
            </a:r>
            <a:r>
              <a:rPr lang="pl-PL" dirty="0" err="1"/>
              <a:t>Belson</a:t>
            </a:r>
            <a:r>
              <a:rPr lang="pl-PL" dirty="0"/>
              <a:t>",</a:t>
            </a:r>
          </a:p>
          <a:p>
            <a:r>
              <a:rPr lang="pt-BR" dirty="0"/>
              <a:t>  </a:t>
            </a:r>
            <a:r>
              <a:rPr lang="pt-BR" b="1" dirty="0"/>
              <a:t>"</a:t>
            </a:r>
            <a:r>
              <a:rPr lang="pt-BR" b="1" dirty="0" err="1"/>
              <a:t>uid</a:t>
            </a:r>
            <a:r>
              <a:rPr lang="pt-BR" b="1" dirty="0"/>
              <a:t>"</a:t>
            </a:r>
            <a:r>
              <a:rPr lang="pt-BR" dirty="0"/>
              <a:t>: 2001,</a:t>
            </a:r>
          </a:p>
          <a:p>
            <a:r>
              <a:rPr lang="ro-RO" dirty="0"/>
              <a:t>  </a:t>
            </a:r>
            <a:r>
              <a:rPr lang="ro-RO" b="1" dirty="0"/>
              <a:t>"gid"</a:t>
            </a:r>
            <a:r>
              <a:rPr lang="ro-RO" dirty="0"/>
              <a:t>: 0,</a:t>
            </a:r>
          </a:p>
          <a:p>
            <a:r>
              <a:rPr lang="ro-RO" dirty="0"/>
              <a:t>  </a:t>
            </a:r>
            <a:r>
              <a:rPr lang="ro-RO" b="1" dirty="0"/>
              <a:t>"home"</a:t>
            </a:r>
            <a:r>
              <a:rPr lang="ro-RO" dirty="0"/>
              <a:t>: "/home/frank",</a:t>
            </a:r>
          </a:p>
          <a:p>
            <a:r>
              <a:rPr lang="ro-RO" dirty="0"/>
              <a:t>  </a:t>
            </a:r>
            <a:r>
              <a:rPr lang="ro-RO" b="1" dirty="0"/>
              <a:t>"shell"</a:t>
            </a:r>
            <a:r>
              <a:rPr lang="ro-RO" dirty="0"/>
              <a:t>: "/bin/bash"</a:t>
            </a:r>
          </a:p>
          <a:p>
            <a:r>
              <a:rPr lang="ro-RO" dirty="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a:t>
            </a:r>
            <a:r>
              <a:rPr lang="en-US" dirty="0" err="1" smtClean="0"/>
              <a:t>data_bags</a:t>
            </a:r>
            <a:r>
              <a:rPr lang="en-US" dirty="0" smtClean="0"/>
              <a:t>/user/</a:t>
            </a:r>
            <a:r>
              <a:rPr lang="en-US" dirty="0" err="1" smtClean="0"/>
              <a:t>frank.json</a:t>
            </a:r>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4"/>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347167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Create a Data Bag Container on Chef Server</a:t>
            </a:r>
            <a:endParaRPr lang="en-US" dirty="0"/>
          </a:p>
        </p:txBody>
      </p:sp>
      <p:sp>
        <p:nvSpPr>
          <p:cNvPr id="3" name="Content Placeholder 2"/>
          <p:cNvSpPr>
            <a:spLocks noGrp="1"/>
          </p:cNvSpPr>
          <p:nvPr>
            <p:ph sz="quarter" idx="10"/>
          </p:nvPr>
        </p:nvSpPr>
        <p:spPr/>
        <p:txBody>
          <a:bodyPr/>
          <a:lstStyle/>
          <a:p>
            <a:r>
              <a:rPr lang="en-US" dirty="0"/>
              <a:t>Created </a:t>
            </a:r>
            <a:r>
              <a:rPr lang="en-US" dirty="0" err="1"/>
              <a:t>data_bag</a:t>
            </a:r>
            <a:r>
              <a:rPr lang="en-US" dirty="0"/>
              <a:t>[</a:t>
            </a:r>
            <a:r>
              <a:rPr lang="en-US" dirty="0" smtClean="0"/>
              <a:t>user]</a:t>
            </a:r>
            <a:endParaRPr lang="en-US" dirty="0"/>
          </a:p>
        </p:txBody>
      </p:sp>
      <p:sp>
        <p:nvSpPr>
          <p:cNvPr id="4" name="Text Placeholder 3"/>
          <p:cNvSpPr>
            <a:spLocks noGrp="1"/>
          </p:cNvSpPr>
          <p:nvPr>
            <p:ph type="body" sz="quarter" idx="11"/>
          </p:nvPr>
        </p:nvSpPr>
        <p:spPr/>
        <p:txBody>
          <a:bodyPr/>
          <a:lstStyle/>
          <a:p>
            <a:r>
              <a:rPr lang="en-US" dirty="0" smtClean="0"/>
              <a:t>$ knife data bag create user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754075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Verify the Data Bag Container was Created</a:t>
            </a:r>
            <a:endParaRPr lang="en-US" dirty="0"/>
          </a:p>
        </p:txBody>
      </p:sp>
      <p:sp>
        <p:nvSpPr>
          <p:cNvPr id="3" name="Content Placeholder 2"/>
          <p:cNvSpPr>
            <a:spLocks noGrp="1"/>
          </p:cNvSpPr>
          <p:nvPr>
            <p:ph sz="quarter" idx="10"/>
          </p:nvPr>
        </p:nvSpPr>
        <p:spPr/>
        <p:txBody>
          <a:bodyPr/>
          <a:lstStyle/>
          <a:p>
            <a:r>
              <a:rPr lang="en-US" dirty="0" smtClean="0"/>
              <a:t>user</a:t>
            </a:r>
            <a:endParaRPr lang="en-US" dirty="0"/>
          </a:p>
        </p:txBody>
      </p:sp>
      <p:sp>
        <p:nvSpPr>
          <p:cNvPr id="4" name="Text Placeholder 3"/>
          <p:cNvSpPr>
            <a:spLocks noGrp="1"/>
          </p:cNvSpPr>
          <p:nvPr>
            <p:ph type="body" sz="quarter" idx="11"/>
          </p:nvPr>
        </p:nvSpPr>
        <p:spPr/>
        <p:txBody>
          <a:bodyPr/>
          <a:lstStyle/>
          <a:p>
            <a:r>
              <a:rPr lang="en-US" dirty="0" smtClean="0"/>
              <a:t>$ knife data bag list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78026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Upload a User Data Bag to Chef Server </a:t>
            </a:r>
            <a:endParaRPr lang="en-US" dirty="0"/>
          </a:p>
        </p:txBody>
      </p:sp>
      <p:sp>
        <p:nvSpPr>
          <p:cNvPr id="3" name="Content Placeholder 2"/>
          <p:cNvSpPr>
            <a:spLocks noGrp="1"/>
          </p:cNvSpPr>
          <p:nvPr>
            <p:ph sz="quarter" idx="10"/>
          </p:nvPr>
        </p:nvSpPr>
        <p:spPr/>
        <p:txBody>
          <a:bodyPr/>
          <a:lstStyle/>
          <a:p>
            <a:r>
              <a:rPr lang="en-US" dirty="0"/>
              <a:t>Updated </a:t>
            </a:r>
            <a:r>
              <a:rPr lang="en-US" dirty="0" err="1"/>
              <a:t>data_bag_item</a:t>
            </a:r>
            <a:r>
              <a:rPr lang="en-US" dirty="0"/>
              <a:t>[</a:t>
            </a:r>
            <a:r>
              <a:rPr lang="en-US" dirty="0" smtClean="0"/>
              <a:t>user:</a:t>
            </a:r>
            <a:r>
              <a:rPr lang="en-US" dirty="0"/>
              <a:t>:</a:t>
            </a:r>
            <a:r>
              <a:rPr lang="en-US" dirty="0" err="1"/>
              <a:t>bobo</a:t>
            </a:r>
            <a:r>
              <a:rPr lang="en-US" dirty="0"/>
              <a:t>]</a:t>
            </a:r>
          </a:p>
        </p:txBody>
      </p:sp>
      <p:sp>
        <p:nvSpPr>
          <p:cNvPr id="4" name="Text Placeholder 3"/>
          <p:cNvSpPr>
            <a:spLocks noGrp="1"/>
          </p:cNvSpPr>
          <p:nvPr>
            <p:ph type="body" sz="quarter" idx="11"/>
          </p:nvPr>
        </p:nvSpPr>
        <p:spPr/>
        <p:txBody>
          <a:bodyPr/>
          <a:lstStyle/>
          <a:p>
            <a:r>
              <a:rPr lang="en-US" dirty="0" smtClean="0"/>
              <a:t>$ knife data bag from file user </a:t>
            </a:r>
            <a:r>
              <a:rPr lang="en-US" dirty="0" err="1" smtClean="0"/>
              <a:t>bobo.json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561566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User Data Bag was Uploaded</a:t>
            </a:r>
            <a:endParaRPr lang="en-US" dirty="0"/>
          </a:p>
        </p:txBody>
      </p:sp>
      <p:sp>
        <p:nvSpPr>
          <p:cNvPr id="3" name="Content Placeholder 2"/>
          <p:cNvSpPr>
            <a:spLocks noGrp="1"/>
          </p:cNvSpPr>
          <p:nvPr>
            <p:ph sz="quarter" idx="10"/>
          </p:nvPr>
        </p:nvSpPr>
        <p:spPr/>
        <p:txBody>
          <a:bodyPr/>
          <a:lstStyle/>
          <a:p>
            <a:r>
              <a:rPr lang="en-US" dirty="0"/>
              <a:t>Unencrypted data bag detected, ignoring any provided secret options.</a:t>
            </a:r>
          </a:p>
          <a:p>
            <a:r>
              <a:rPr lang="en-US" dirty="0"/>
              <a:t>comment: </a:t>
            </a:r>
            <a:r>
              <a:rPr lang="en-US" dirty="0" err="1"/>
              <a:t>Bobo</a:t>
            </a:r>
            <a:r>
              <a:rPr lang="en-US" dirty="0"/>
              <a:t> T. Clown</a:t>
            </a:r>
          </a:p>
          <a:p>
            <a:r>
              <a:rPr lang="en-US" dirty="0" err="1"/>
              <a:t>gid</a:t>
            </a:r>
            <a:r>
              <a:rPr lang="en-US" dirty="0"/>
              <a:t>:     0</a:t>
            </a:r>
          </a:p>
          <a:p>
            <a:r>
              <a:rPr lang="en-US" dirty="0"/>
              <a:t>home:    /home/</a:t>
            </a:r>
            <a:r>
              <a:rPr lang="en-US" dirty="0" err="1"/>
              <a:t>bobo</a:t>
            </a:r>
            <a:endParaRPr lang="en-US" dirty="0"/>
          </a:p>
          <a:p>
            <a:r>
              <a:rPr lang="en-US" dirty="0"/>
              <a:t>id:      </a:t>
            </a:r>
            <a:r>
              <a:rPr lang="en-US" dirty="0" err="1"/>
              <a:t>bobo</a:t>
            </a:r>
            <a:endParaRPr lang="en-US" dirty="0"/>
          </a:p>
          <a:p>
            <a:r>
              <a:rPr lang="en-US" dirty="0"/>
              <a:t>shell:   /bin/bash</a:t>
            </a:r>
          </a:p>
          <a:p>
            <a:r>
              <a:rPr lang="en-US" dirty="0" err="1"/>
              <a:t>uid</a:t>
            </a:r>
            <a:r>
              <a:rPr lang="en-US" dirty="0"/>
              <a:t>:     3000</a:t>
            </a:r>
          </a:p>
        </p:txBody>
      </p:sp>
      <p:sp>
        <p:nvSpPr>
          <p:cNvPr id="4" name="Text Placeholder 3"/>
          <p:cNvSpPr>
            <a:spLocks noGrp="1"/>
          </p:cNvSpPr>
          <p:nvPr>
            <p:ph type="body" sz="quarter" idx="11"/>
          </p:nvPr>
        </p:nvSpPr>
        <p:spPr/>
        <p:txBody>
          <a:bodyPr/>
          <a:lstStyle/>
          <a:p>
            <a:r>
              <a:rPr lang="en-US" dirty="0" smtClean="0"/>
              <a:t>$ knife data bag show user </a:t>
            </a:r>
            <a:r>
              <a:rPr lang="en-US" dirty="0" err="1" smtClean="0"/>
              <a:t>bobo</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126805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Upload a User Data Bag to Chef Server </a:t>
            </a:r>
            <a:endParaRPr lang="en-US" dirty="0"/>
          </a:p>
        </p:txBody>
      </p:sp>
      <p:sp>
        <p:nvSpPr>
          <p:cNvPr id="3" name="Content Placeholder 2"/>
          <p:cNvSpPr>
            <a:spLocks noGrp="1"/>
          </p:cNvSpPr>
          <p:nvPr>
            <p:ph sz="quarter" idx="10"/>
          </p:nvPr>
        </p:nvSpPr>
        <p:spPr/>
        <p:txBody>
          <a:bodyPr/>
          <a:lstStyle/>
          <a:p>
            <a:r>
              <a:rPr lang="en-US" dirty="0"/>
              <a:t>Updated </a:t>
            </a:r>
            <a:r>
              <a:rPr lang="en-US" dirty="0" err="1"/>
              <a:t>data_bag_item</a:t>
            </a:r>
            <a:r>
              <a:rPr lang="en-US" dirty="0"/>
              <a:t>[</a:t>
            </a:r>
            <a:r>
              <a:rPr lang="en-US" dirty="0" smtClean="0"/>
              <a:t>user:</a:t>
            </a:r>
            <a:r>
              <a:rPr lang="en-US" dirty="0"/>
              <a:t>:frank]</a:t>
            </a:r>
          </a:p>
        </p:txBody>
      </p:sp>
      <p:sp>
        <p:nvSpPr>
          <p:cNvPr id="4" name="Text Placeholder 3"/>
          <p:cNvSpPr>
            <a:spLocks noGrp="1"/>
          </p:cNvSpPr>
          <p:nvPr>
            <p:ph type="body" sz="quarter" idx="11"/>
          </p:nvPr>
        </p:nvSpPr>
        <p:spPr/>
        <p:txBody>
          <a:bodyPr/>
          <a:lstStyle/>
          <a:p>
            <a:r>
              <a:rPr lang="en-US" dirty="0" smtClean="0"/>
              <a:t>$ knife data bag from file user </a:t>
            </a:r>
            <a:r>
              <a:rPr lang="en-US" dirty="0" err="1" smtClean="0"/>
              <a:t>frank.json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140447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User Data Bag was Uploaded</a:t>
            </a:r>
            <a:endParaRPr lang="en-US" dirty="0"/>
          </a:p>
        </p:txBody>
      </p:sp>
      <p:sp>
        <p:nvSpPr>
          <p:cNvPr id="3" name="Content Placeholder 2"/>
          <p:cNvSpPr>
            <a:spLocks noGrp="1"/>
          </p:cNvSpPr>
          <p:nvPr>
            <p:ph sz="quarter" idx="10"/>
          </p:nvPr>
        </p:nvSpPr>
        <p:spPr/>
        <p:txBody>
          <a:bodyPr/>
          <a:lstStyle/>
          <a:p>
            <a:r>
              <a:rPr lang="en-US" dirty="0"/>
              <a:t>Unencrypted data bag detected, ignoring any provided secret options.</a:t>
            </a:r>
          </a:p>
          <a:p>
            <a:r>
              <a:rPr lang="en-US" dirty="0"/>
              <a:t>comment: Frank </a:t>
            </a:r>
            <a:r>
              <a:rPr lang="en-US" dirty="0" err="1"/>
              <a:t>Belson</a:t>
            </a:r>
            <a:endParaRPr lang="en-US" dirty="0"/>
          </a:p>
          <a:p>
            <a:r>
              <a:rPr lang="en-US" dirty="0" err="1"/>
              <a:t>gid</a:t>
            </a:r>
            <a:r>
              <a:rPr lang="en-US" dirty="0"/>
              <a:t>:     0</a:t>
            </a:r>
          </a:p>
          <a:p>
            <a:r>
              <a:rPr lang="en-US" dirty="0"/>
              <a:t>home:    /home/frank</a:t>
            </a:r>
          </a:p>
          <a:p>
            <a:r>
              <a:rPr lang="en-US" dirty="0"/>
              <a:t>id:      frank</a:t>
            </a:r>
          </a:p>
          <a:p>
            <a:r>
              <a:rPr lang="en-US" dirty="0"/>
              <a:t>shell:   /bin/bash</a:t>
            </a:r>
          </a:p>
          <a:p>
            <a:r>
              <a:rPr lang="en-US" dirty="0" err="1"/>
              <a:t>uid</a:t>
            </a:r>
            <a:r>
              <a:rPr lang="en-US" dirty="0"/>
              <a:t>:     3001</a:t>
            </a:r>
          </a:p>
        </p:txBody>
      </p:sp>
      <p:sp>
        <p:nvSpPr>
          <p:cNvPr id="4" name="Text Placeholder 3"/>
          <p:cNvSpPr>
            <a:spLocks noGrp="1"/>
          </p:cNvSpPr>
          <p:nvPr>
            <p:ph type="body" sz="quarter" idx="11"/>
          </p:nvPr>
        </p:nvSpPr>
        <p:spPr/>
        <p:txBody>
          <a:bodyPr/>
          <a:lstStyle/>
          <a:p>
            <a:r>
              <a:rPr lang="en-US" dirty="0" smtClean="0"/>
              <a:t>$ knife data bag show user frank</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005258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all Users in the User Data Bag</a:t>
            </a:r>
            <a:endParaRPr lang="en-US" dirty="0"/>
          </a:p>
        </p:txBody>
      </p:sp>
      <p:sp>
        <p:nvSpPr>
          <p:cNvPr id="3" name="Content Placeholder 2"/>
          <p:cNvSpPr>
            <a:spLocks noGrp="1"/>
          </p:cNvSpPr>
          <p:nvPr>
            <p:ph sz="quarter" idx="10"/>
          </p:nvPr>
        </p:nvSpPr>
        <p:spPr/>
        <p:txBody>
          <a:bodyPr/>
          <a:lstStyle/>
          <a:p>
            <a:r>
              <a:rPr lang="en-US" dirty="0"/>
              <a:t>2 items found</a:t>
            </a:r>
          </a:p>
          <a:p>
            <a:endParaRPr lang="en-US" dirty="0"/>
          </a:p>
          <a:p>
            <a:r>
              <a:rPr lang="en-US" dirty="0" err="1"/>
              <a:t>chef_type</a:t>
            </a:r>
            <a:r>
              <a:rPr lang="en-US" dirty="0"/>
              <a:t>: </a:t>
            </a:r>
            <a:r>
              <a:rPr lang="en-US" dirty="0" err="1"/>
              <a:t>data_bag_item</a:t>
            </a:r>
            <a:endParaRPr lang="en-US" dirty="0"/>
          </a:p>
          <a:p>
            <a:r>
              <a:rPr lang="en-US" dirty="0"/>
              <a:t>comment:   </a:t>
            </a:r>
            <a:r>
              <a:rPr lang="en-US" dirty="0" err="1"/>
              <a:t>Bobo</a:t>
            </a:r>
            <a:r>
              <a:rPr lang="en-US" dirty="0"/>
              <a:t> T. Clown</a:t>
            </a:r>
          </a:p>
          <a:p>
            <a:r>
              <a:rPr lang="en-US" dirty="0" err="1"/>
              <a:t>data_bag</a:t>
            </a:r>
            <a:r>
              <a:rPr lang="en-US" dirty="0"/>
              <a:t>:  </a:t>
            </a:r>
            <a:r>
              <a:rPr lang="en-US" dirty="0" smtClean="0"/>
              <a:t>user</a:t>
            </a:r>
            <a:endParaRPr lang="en-US" dirty="0"/>
          </a:p>
          <a:p>
            <a:r>
              <a:rPr lang="en-US" dirty="0" err="1"/>
              <a:t>gid</a:t>
            </a:r>
            <a:r>
              <a:rPr lang="en-US" dirty="0"/>
              <a:t>:       0</a:t>
            </a:r>
          </a:p>
          <a:p>
            <a:r>
              <a:rPr lang="en-US" dirty="0"/>
              <a:t>home:      /home/</a:t>
            </a:r>
            <a:r>
              <a:rPr lang="en-US" dirty="0" err="1"/>
              <a:t>bobo</a:t>
            </a:r>
            <a:endParaRPr lang="en-US" dirty="0"/>
          </a:p>
          <a:p>
            <a:r>
              <a:rPr lang="en-US" dirty="0"/>
              <a:t>id:        </a:t>
            </a:r>
            <a:r>
              <a:rPr lang="en-US" dirty="0" err="1"/>
              <a:t>bobo</a:t>
            </a:r>
            <a:endParaRPr lang="en-US" dirty="0"/>
          </a:p>
          <a:p>
            <a:r>
              <a:rPr lang="en-US" dirty="0"/>
              <a:t>shell:     /bin/bash</a:t>
            </a:r>
          </a:p>
          <a:p>
            <a:r>
              <a:rPr lang="en-US" dirty="0" err="1"/>
              <a:t>uid</a:t>
            </a:r>
            <a:r>
              <a:rPr lang="en-US" dirty="0"/>
              <a:t>:       3000</a:t>
            </a:r>
          </a:p>
          <a:p>
            <a:endParaRPr lang="en-US" dirty="0"/>
          </a:p>
          <a:p>
            <a:r>
              <a:rPr lang="en-US" dirty="0" err="1"/>
              <a:t>chef_type</a:t>
            </a:r>
            <a:r>
              <a:rPr lang="en-US" dirty="0"/>
              <a:t>: </a:t>
            </a:r>
            <a:r>
              <a:rPr lang="en-US" dirty="0" err="1" smtClean="0"/>
              <a:t>data_bag_item</a:t>
            </a:r>
            <a:endParaRPr lang="en-US" dirty="0"/>
          </a:p>
        </p:txBody>
      </p:sp>
      <p:sp>
        <p:nvSpPr>
          <p:cNvPr id="4" name="Text Placeholder 3"/>
          <p:cNvSpPr>
            <a:spLocks noGrp="1"/>
          </p:cNvSpPr>
          <p:nvPr>
            <p:ph type="body" sz="quarter" idx="11"/>
          </p:nvPr>
        </p:nvSpPr>
        <p:spPr/>
        <p:txBody>
          <a:bodyPr/>
          <a:lstStyle/>
          <a:p>
            <a:r>
              <a:rPr lang="en-US" dirty="0" smtClean="0"/>
              <a:t>$ knife search user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20128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Specific User</a:t>
            </a:r>
            <a:endParaRPr lang="en-US" dirty="0"/>
          </a:p>
        </p:txBody>
      </p:sp>
      <p:sp>
        <p:nvSpPr>
          <p:cNvPr id="3" name="Content Placeholder 2"/>
          <p:cNvSpPr>
            <a:spLocks noGrp="1"/>
          </p:cNvSpPr>
          <p:nvPr>
            <p:ph sz="quarter" idx="10"/>
          </p:nvPr>
        </p:nvSpPr>
        <p:spPr/>
        <p:txBody>
          <a:bodyPr/>
          <a:lstStyle/>
          <a:p>
            <a:r>
              <a:rPr lang="en-US" dirty="0"/>
              <a:t>1 items found</a:t>
            </a:r>
          </a:p>
          <a:p>
            <a:endParaRPr lang="en-US" dirty="0"/>
          </a:p>
          <a:p>
            <a:r>
              <a:rPr lang="en-US" dirty="0" err="1"/>
              <a:t>chef_type</a:t>
            </a:r>
            <a:r>
              <a:rPr lang="en-US" dirty="0"/>
              <a:t>: </a:t>
            </a:r>
            <a:r>
              <a:rPr lang="en-US" dirty="0" err="1"/>
              <a:t>data_bag_item</a:t>
            </a:r>
            <a:endParaRPr lang="en-US" dirty="0"/>
          </a:p>
          <a:p>
            <a:r>
              <a:rPr lang="en-US" dirty="0"/>
              <a:t>comment:   </a:t>
            </a:r>
            <a:r>
              <a:rPr lang="en-US" dirty="0" err="1"/>
              <a:t>Bobo</a:t>
            </a:r>
            <a:r>
              <a:rPr lang="en-US" dirty="0"/>
              <a:t> T. Clown</a:t>
            </a:r>
          </a:p>
          <a:p>
            <a:r>
              <a:rPr lang="en-US" dirty="0" err="1"/>
              <a:t>data_bag</a:t>
            </a:r>
            <a:r>
              <a:rPr lang="en-US" dirty="0"/>
              <a:t>:  </a:t>
            </a:r>
            <a:r>
              <a:rPr lang="en-US" dirty="0" smtClean="0"/>
              <a:t>user</a:t>
            </a:r>
            <a:endParaRPr lang="en-US" dirty="0"/>
          </a:p>
          <a:p>
            <a:r>
              <a:rPr lang="en-US" dirty="0" err="1"/>
              <a:t>gid</a:t>
            </a:r>
            <a:r>
              <a:rPr lang="en-US" dirty="0"/>
              <a:t>:       0</a:t>
            </a:r>
          </a:p>
          <a:p>
            <a:r>
              <a:rPr lang="en-US" dirty="0"/>
              <a:t>home:      /home/</a:t>
            </a:r>
            <a:r>
              <a:rPr lang="en-US" dirty="0" err="1"/>
              <a:t>bobo</a:t>
            </a:r>
            <a:endParaRPr lang="en-US" dirty="0"/>
          </a:p>
          <a:p>
            <a:r>
              <a:rPr lang="en-US" dirty="0"/>
              <a:t>id:        </a:t>
            </a:r>
            <a:r>
              <a:rPr lang="en-US" dirty="0" err="1"/>
              <a:t>bobo</a:t>
            </a:r>
            <a:endParaRPr lang="en-US" dirty="0"/>
          </a:p>
          <a:p>
            <a:r>
              <a:rPr lang="en-US" dirty="0"/>
              <a:t>shell:     /bin/bash</a:t>
            </a:r>
          </a:p>
          <a:p>
            <a:r>
              <a:rPr lang="en-US" dirty="0" err="1"/>
              <a:t>uid</a:t>
            </a:r>
            <a:r>
              <a:rPr lang="en-US" dirty="0"/>
              <a:t>:       3000</a:t>
            </a:r>
          </a:p>
        </p:txBody>
      </p:sp>
      <p:sp>
        <p:nvSpPr>
          <p:cNvPr id="4" name="Text Placeholder 3"/>
          <p:cNvSpPr>
            <a:spLocks noGrp="1"/>
          </p:cNvSpPr>
          <p:nvPr>
            <p:ph type="body" sz="quarter" idx="11"/>
          </p:nvPr>
        </p:nvSpPr>
        <p:spPr/>
        <p:txBody>
          <a:bodyPr/>
          <a:lstStyle/>
          <a:p>
            <a:r>
              <a:rPr lang="en-US" dirty="0" smtClean="0"/>
              <a:t>$ knife search user "</a:t>
            </a:r>
            <a:r>
              <a:rPr lang="en-US" dirty="0" err="1" smtClean="0"/>
              <a:t>id:bobo</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028566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Specific User's Attribute</a:t>
            </a:r>
            <a:endParaRPr lang="en-US" dirty="0"/>
          </a:p>
        </p:txBody>
      </p:sp>
      <p:sp>
        <p:nvSpPr>
          <p:cNvPr id="3" name="Content Placeholder 2"/>
          <p:cNvSpPr>
            <a:spLocks noGrp="1"/>
          </p:cNvSpPr>
          <p:nvPr>
            <p:ph sz="quarter" idx="10"/>
          </p:nvPr>
        </p:nvSpPr>
        <p:spPr/>
        <p:txBody>
          <a:bodyPr/>
          <a:lstStyle/>
          <a:p>
            <a:r>
              <a:rPr lang="en-US" dirty="0"/>
              <a:t>1 items found</a:t>
            </a:r>
          </a:p>
          <a:p>
            <a:endParaRPr lang="en-US" dirty="0"/>
          </a:p>
          <a:p>
            <a:r>
              <a:rPr lang="en-US" dirty="0"/>
              <a:t>:</a:t>
            </a:r>
          </a:p>
          <a:p>
            <a:r>
              <a:rPr lang="en-US" dirty="0"/>
              <a:t>  shell: /bin/bash</a:t>
            </a:r>
          </a:p>
        </p:txBody>
      </p:sp>
      <p:sp>
        <p:nvSpPr>
          <p:cNvPr id="4" name="Text Placeholder 3"/>
          <p:cNvSpPr>
            <a:spLocks noGrp="1"/>
          </p:cNvSpPr>
          <p:nvPr>
            <p:ph type="body" sz="quarter" idx="11"/>
          </p:nvPr>
        </p:nvSpPr>
        <p:spPr/>
        <p:txBody>
          <a:bodyPr/>
          <a:lstStyle/>
          <a:p>
            <a:r>
              <a:rPr lang="en-US" dirty="0" smtClean="0"/>
              <a:t>$ knife search user "</a:t>
            </a:r>
            <a:r>
              <a:rPr lang="en-US" dirty="0" err="1" smtClean="0"/>
              <a:t>id:bobo</a:t>
            </a:r>
            <a:r>
              <a:rPr lang="en-US" dirty="0" smtClean="0"/>
              <a:t>" -a shell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56322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Text Placeholder 2"/>
          <p:cNvSpPr>
            <a:spLocks noGrp="1"/>
          </p:cNvSpPr>
          <p:nvPr>
            <p:ph type="body" sz="quarter" idx="12"/>
          </p:nvPr>
        </p:nvSpPr>
        <p:spPr/>
        <p:txBody>
          <a:bodyPr/>
          <a:lstStyle/>
          <a:p>
            <a:r>
              <a:rPr lang="en-US" dirty="0" smtClean="0"/>
              <a:t>After completing this module, you should be able to:</a:t>
            </a:r>
          </a:p>
          <a:p>
            <a:endParaRPr lang="en-US" dirty="0"/>
          </a:p>
          <a:p>
            <a:pPr marL="742950" indent="-742950">
              <a:buFont typeface="Wingdings" charset="2"/>
              <a:buChar char="Ø"/>
            </a:pPr>
            <a:r>
              <a:rPr lang="en-US" dirty="0" smtClean="0"/>
              <a:t>Create data bags and upload them to the Chef Server</a:t>
            </a:r>
          </a:p>
          <a:p>
            <a:pPr marL="742950" indent="-742950">
              <a:buFont typeface="Wingdings" charset="2"/>
              <a:buChar char="Ø"/>
            </a:pPr>
            <a:r>
              <a:rPr lang="en-US" dirty="0" smtClean="0"/>
              <a:t>Query for data bags with knife</a:t>
            </a:r>
          </a:p>
          <a:p>
            <a:pPr marL="742950" indent="-742950">
              <a:buFont typeface="Wingdings" charset="2"/>
              <a:buChar char="Ø"/>
            </a:pPr>
            <a:r>
              <a:rPr lang="en-US" dirty="0" smtClean="0"/>
              <a:t>Use data bags within a recipe</a:t>
            </a:r>
          </a:p>
          <a:p>
            <a:pPr marL="742950" indent="-742950">
              <a:buFont typeface="Wingdings" charset="2"/>
              <a:buChar char="Ø"/>
            </a:pPr>
            <a:endParaRPr lang="en-US" dirty="0" smtClean="0"/>
          </a:p>
          <a:p>
            <a:endParaRPr lang="en-US" dirty="0"/>
          </a:p>
          <a:p>
            <a:endParaRPr lang="en-US" dirty="0"/>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2</a:t>
            </a:fld>
            <a:endParaRPr lang="en-US" dirty="0"/>
          </a:p>
        </p:txBody>
      </p:sp>
    </p:spTree>
    <p:extLst>
      <p:ext uri="{BB962C8B-B14F-4D97-AF65-F5344CB8AC3E}">
        <p14:creationId xmlns:p14="http://schemas.microsoft.com/office/powerpoint/2010/main" val="2633483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Users on a System</a:t>
            </a:r>
            <a:endParaRPr lang="en-US" dirty="0"/>
          </a:p>
        </p:txBody>
      </p:sp>
      <p:sp>
        <p:nvSpPr>
          <p:cNvPr id="3" name="Content Placeholder 2"/>
          <p:cNvSpPr>
            <a:spLocks noGrp="1"/>
          </p:cNvSpPr>
          <p:nvPr>
            <p:ph sz="quarter" idx="11"/>
          </p:nvPr>
        </p:nvSpPr>
        <p:spPr/>
        <p:txBody>
          <a:bodyPr/>
          <a:lstStyle/>
          <a:p>
            <a:r>
              <a:rPr lang="en-US" dirty="0" smtClean="0"/>
              <a:t>Each team member should have local user accounts created on our servers.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our list of users</a:t>
            </a:r>
          </a:p>
          <a:p>
            <a:pPr marL="342900" indent="-342900">
              <a:buFont typeface="Wingdings" charset="2"/>
              <a:buChar char="q"/>
            </a:pPr>
            <a:r>
              <a:rPr lang="en-US" dirty="0" smtClean="0"/>
              <a:t>Create a cookbook to create our users</a:t>
            </a:r>
          </a:p>
          <a:p>
            <a:pPr marL="342900" indent="-342900">
              <a:buFont typeface="Wingdings" charset="2"/>
              <a:buChar char="q"/>
            </a:pPr>
            <a:r>
              <a:rPr lang="en-US" dirty="0" smtClean="0"/>
              <a:t>Add the cookbook to the run list of our node</a:t>
            </a:r>
          </a:p>
          <a:p>
            <a:pPr marL="342900" indent="-342900">
              <a:buFont typeface="Wingdings" charset="2"/>
              <a:buChar char="q"/>
            </a:pPr>
            <a:r>
              <a:rPr lang="en-US" dirty="0" smtClean="0"/>
              <a:t>Converge the node </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101334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::cookbook</a:t>
            </a:r>
          </a:p>
          <a:p>
            <a:r>
              <a:rPr lang="en-US" dirty="0"/>
              <a:t>  * directory[/Users/</a:t>
            </a:r>
            <a:r>
              <a:rPr lang="en-US" dirty="0" err="1"/>
              <a:t>franklinwebber</a:t>
            </a:r>
            <a:r>
              <a:rPr lang="en-US" dirty="0"/>
              <a:t>/chef-repo/cookbooks/</a:t>
            </a:r>
            <a:r>
              <a:rPr lang="en-US" dirty="0" smtClean="0"/>
              <a:t>user] </a:t>
            </a:r>
            <a:r>
              <a:rPr lang="en-US" dirty="0"/>
              <a:t>action create (up to date)</a:t>
            </a:r>
          </a:p>
          <a:p>
            <a:r>
              <a:rPr lang="en-US" dirty="0"/>
              <a:t>  * template[/Users/</a:t>
            </a:r>
            <a:r>
              <a:rPr lang="en-US" dirty="0" err="1"/>
              <a:t>franklinwebber</a:t>
            </a:r>
            <a:r>
              <a:rPr lang="en-US" dirty="0"/>
              <a:t>/chef-repo/cookbooks/</a:t>
            </a:r>
            <a:r>
              <a:rPr lang="en-US" dirty="0" smtClean="0"/>
              <a:t>user/</a:t>
            </a:r>
            <a:r>
              <a:rPr lang="en-US" dirty="0" err="1"/>
              <a:t>metadata.rb</a:t>
            </a:r>
            <a:r>
              <a:rPr lang="en-US" dirty="0"/>
              <a:t>] action </a:t>
            </a:r>
            <a:r>
              <a:rPr lang="en-US" dirty="0" err="1"/>
              <a:t>create_if_missing</a:t>
            </a:r>
            <a:r>
              <a:rPr lang="en-US" dirty="0"/>
              <a:t> (up to date)</a:t>
            </a:r>
          </a:p>
          <a:p>
            <a:r>
              <a:rPr lang="en-US" dirty="0"/>
              <a:t>  * template[/Users/</a:t>
            </a:r>
            <a:r>
              <a:rPr lang="en-US" dirty="0" err="1"/>
              <a:t>franklinwebber</a:t>
            </a:r>
            <a:r>
              <a:rPr lang="en-US" dirty="0"/>
              <a:t>/chef-repo/cookbooks/</a:t>
            </a:r>
            <a:r>
              <a:rPr lang="en-US" dirty="0" smtClean="0"/>
              <a:t>user/</a:t>
            </a:r>
            <a:r>
              <a:rPr lang="en-US" dirty="0" err="1"/>
              <a:t>README.md</a:t>
            </a:r>
            <a:r>
              <a:rPr lang="en-US" dirty="0"/>
              <a:t>] action </a:t>
            </a:r>
            <a:r>
              <a:rPr lang="en-US" dirty="0" err="1"/>
              <a:t>create_if_missing</a:t>
            </a:r>
            <a:r>
              <a:rPr lang="en-US" dirty="0"/>
              <a:t> (up to date)</a:t>
            </a:r>
          </a:p>
          <a:p>
            <a:r>
              <a:rPr lang="en-US" dirty="0"/>
              <a:t>  * </a:t>
            </a:r>
            <a:r>
              <a:rPr lang="en-US" dirty="0" err="1"/>
              <a:t>cookbook_file</a:t>
            </a:r>
            <a:r>
              <a:rPr lang="en-US" dirty="0"/>
              <a:t>[/Users/</a:t>
            </a:r>
            <a:r>
              <a:rPr lang="en-US" dirty="0" err="1"/>
              <a:t>franklinwebber</a:t>
            </a:r>
            <a:r>
              <a:rPr lang="en-US" dirty="0"/>
              <a:t>/chef-repo/cookbooks/</a:t>
            </a:r>
            <a:r>
              <a:rPr lang="en-US" dirty="0" smtClean="0"/>
              <a:t>user/</a:t>
            </a:r>
            <a:r>
              <a:rPr lang="en-US" dirty="0" err="1"/>
              <a:t>chefignore</a:t>
            </a:r>
            <a:r>
              <a:rPr lang="en-US" dirty="0"/>
              <a:t>] action create</a:t>
            </a:r>
          </a:p>
          <a:p>
            <a:r>
              <a:rPr lang="en-US" dirty="0"/>
              <a:t>    - create new file /Users/</a:t>
            </a:r>
            <a:r>
              <a:rPr lang="en-US" dirty="0" err="1"/>
              <a:t>franklinwebber</a:t>
            </a:r>
            <a:r>
              <a:rPr lang="en-US" dirty="0"/>
              <a:t>/chef-repo/cookbooks/</a:t>
            </a:r>
            <a:r>
              <a:rPr lang="en-US" dirty="0" smtClean="0"/>
              <a:t>user/</a:t>
            </a:r>
            <a:r>
              <a:rPr lang="en-US" dirty="0" err="1"/>
              <a:t>chefignore</a:t>
            </a:r>
            <a:endParaRPr lang="en-US" dirty="0"/>
          </a:p>
          <a:p>
            <a:r>
              <a:rPr lang="en-US" dirty="0"/>
              <a:t>    - update content in file /Users/</a:t>
            </a:r>
            <a:r>
              <a:rPr lang="en-US" dirty="0" err="1"/>
              <a:t>franklinwebber</a:t>
            </a:r>
            <a:r>
              <a:rPr lang="en-US" dirty="0"/>
              <a:t>/chef-repo/cookbooks/</a:t>
            </a:r>
            <a:r>
              <a:rPr lang="en-US" dirty="0" smtClean="0"/>
              <a:t>user/</a:t>
            </a:r>
            <a:endParaRPr lang="en-US" dirty="0"/>
          </a:p>
        </p:txBody>
      </p:sp>
      <p:sp>
        <p:nvSpPr>
          <p:cNvPr id="4" name="Text Placeholder 3"/>
          <p:cNvSpPr>
            <a:spLocks noGrp="1"/>
          </p:cNvSpPr>
          <p:nvPr>
            <p:ph type="body" sz="quarter" idx="11"/>
          </p:nvPr>
        </p:nvSpPr>
        <p:spPr/>
        <p:txBody>
          <a:bodyPr/>
          <a:lstStyle/>
          <a:p>
            <a:r>
              <a:rPr lang="en-US" dirty="0" smtClean="0"/>
              <a:t>$ chef generate cookbook cookbooks/user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8208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the Users in the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search("</a:t>
            </a:r>
            <a:r>
              <a:rPr lang="en-US" dirty="0" smtClean="0"/>
              <a:t>user"</a:t>
            </a:r>
            <a:r>
              <a:rPr lang="en-US" dirty="0"/>
              <a:t>, "*:*").each do |</a:t>
            </a:r>
            <a:r>
              <a:rPr lang="en-US" dirty="0" err="1"/>
              <a:t>user_data</a:t>
            </a:r>
            <a:r>
              <a:rPr lang="en-US" dirty="0"/>
              <a:t>|</a:t>
            </a:r>
          </a:p>
          <a:p>
            <a:r>
              <a:rPr lang="en-US" dirty="0"/>
              <a:t>  user </a:t>
            </a:r>
            <a:r>
              <a:rPr lang="en-US" dirty="0" err="1"/>
              <a:t>user_data</a:t>
            </a:r>
            <a:r>
              <a:rPr lang="en-US" dirty="0"/>
              <a:t>["id"] do</a:t>
            </a:r>
          </a:p>
          <a:p>
            <a:r>
              <a:rPr lang="en-US" dirty="0"/>
              <a:t>    comment </a:t>
            </a:r>
            <a:r>
              <a:rPr lang="en-US" dirty="0" err="1"/>
              <a:t>user_data</a:t>
            </a:r>
            <a:r>
              <a:rPr lang="en-US" dirty="0"/>
              <a:t>["comment"]</a:t>
            </a:r>
          </a:p>
          <a:p>
            <a:r>
              <a:rPr lang="en-US" dirty="0"/>
              <a:t>    </a:t>
            </a:r>
            <a:r>
              <a:rPr lang="en-US" dirty="0" err="1"/>
              <a:t>uid</a:t>
            </a:r>
            <a:r>
              <a:rPr lang="en-US" dirty="0"/>
              <a:t> </a:t>
            </a:r>
            <a:r>
              <a:rPr lang="en-US" dirty="0" err="1"/>
              <a:t>user_data</a:t>
            </a:r>
            <a:r>
              <a:rPr lang="en-US" dirty="0"/>
              <a:t>["</a:t>
            </a:r>
            <a:r>
              <a:rPr lang="en-US" dirty="0" err="1"/>
              <a:t>uid</a:t>
            </a:r>
            <a:r>
              <a:rPr lang="en-US" dirty="0"/>
              <a:t>"]</a:t>
            </a:r>
          </a:p>
          <a:p>
            <a:r>
              <a:rPr lang="en-US" dirty="0"/>
              <a:t>    </a:t>
            </a:r>
            <a:r>
              <a:rPr lang="en-US" dirty="0" err="1"/>
              <a:t>gid</a:t>
            </a:r>
            <a:r>
              <a:rPr lang="en-US" dirty="0"/>
              <a:t> </a:t>
            </a:r>
            <a:r>
              <a:rPr lang="en-US" dirty="0" err="1"/>
              <a:t>user_data</a:t>
            </a:r>
            <a:r>
              <a:rPr lang="en-US" dirty="0"/>
              <a:t>["</a:t>
            </a:r>
            <a:r>
              <a:rPr lang="en-US" dirty="0" err="1"/>
              <a:t>gid</a:t>
            </a:r>
            <a:r>
              <a:rPr lang="en-US" dirty="0"/>
              <a:t>"]</a:t>
            </a:r>
          </a:p>
          <a:p>
            <a:r>
              <a:rPr lang="en-US" dirty="0"/>
              <a:t>    home </a:t>
            </a:r>
            <a:r>
              <a:rPr lang="en-US" dirty="0" err="1"/>
              <a:t>user_data</a:t>
            </a:r>
            <a:r>
              <a:rPr lang="en-US" dirty="0"/>
              <a:t>["home"]</a:t>
            </a:r>
          </a:p>
          <a:p>
            <a:r>
              <a:rPr lang="en-US" dirty="0"/>
              <a:t>    shell </a:t>
            </a:r>
            <a:r>
              <a:rPr lang="en-US" dirty="0" err="1"/>
              <a:t>user_data</a:t>
            </a:r>
            <a:r>
              <a:rPr lang="en-US" dirty="0"/>
              <a:t>["shell"]</a:t>
            </a:r>
          </a:p>
          <a:p>
            <a:r>
              <a:rPr lang="en-US" dirty="0"/>
              <a:t>  end</a:t>
            </a:r>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~/chef-repo/cookbooks/user/recipes/</a:t>
            </a:r>
            <a:r>
              <a:rPr lang="en-US" dirty="0" err="1" smtClean="0"/>
              <a:t>default.rb</a:t>
            </a:r>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4"/>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4693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Upload the User Cookbook</a:t>
            </a:r>
            <a:endParaRPr lang="en-US" dirty="0"/>
          </a:p>
        </p:txBody>
      </p:sp>
      <p:sp>
        <p:nvSpPr>
          <p:cNvPr id="4" name="Text Placeholder 3"/>
          <p:cNvSpPr>
            <a:spLocks noGrp="1"/>
          </p:cNvSpPr>
          <p:nvPr>
            <p:ph type="body" sz="quarter" idx="11"/>
          </p:nvPr>
        </p:nvSpPr>
        <p:spPr>
          <a:xfrm>
            <a:off x="1121104" y="1337148"/>
            <a:ext cx="14422528" cy="2919468"/>
          </a:xfrm>
        </p:spPr>
        <p:txBody>
          <a:bodyPr anchor="t"/>
          <a:lstStyle/>
          <a:p>
            <a:r>
              <a:rPr lang="en-US" dirty="0" smtClean="0"/>
              <a:t>$ cd cookbooks/user</a:t>
            </a:r>
          </a:p>
          <a:p>
            <a:r>
              <a:rPr lang="en-US" dirty="0" smtClean="0"/>
              <a:t>$ berks install</a:t>
            </a:r>
          </a:p>
          <a:p>
            <a:r>
              <a:rPr lang="en-US" dirty="0" smtClean="0"/>
              <a:t>$ berks upload</a:t>
            </a:r>
          </a:p>
          <a:p>
            <a:r>
              <a:rPr lang="en-US" dirty="0" smtClean="0"/>
              <a:t>$ cd ~/chef-repo</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629666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Users on a System</a:t>
            </a:r>
            <a:endParaRPr lang="en-US" dirty="0"/>
          </a:p>
        </p:txBody>
      </p:sp>
      <p:sp>
        <p:nvSpPr>
          <p:cNvPr id="3" name="Content Placeholder 2"/>
          <p:cNvSpPr>
            <a:spLocks noGrp="1"/>
          </p:cNvSpPr>
          <p:nvPr>
            <p:ph sz="quarter" idx="11"/>
          </p:nvPr>
        </p:nvSpPr>
        <p:spPr/>
        <p:txBody>
          <a:bodyPr/>
          <a:lstStyle/>
          <a:p>
            <a:r>
              <a:rPr lang="en-US" dirty="0" smtClean="0"/>
              <a:t>Each team member should have local user accounts created on our servers.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our list of users</a:t>
            </a:r>
          </a:p>
          <a:p>
            <a:pPr marL="342900" indent="-342900">
              <a:buFont typeface="Wingdings" charset="2"/>
              <a:buChar char="ü"/>
            </a:pPr>
            <a:r>
              <a:rPr lang="en-US" dirty="0" smtClean="0"/>
              <a:t>Create a cookbook to create our users</a:t>
            </a:r>
          </a:p>
          <a:p>
            <a:pPr marL="342900" indent="-342900">
              <a:buFont typeface="Wingdings" charset="2"/>
              <a:buChar char="q"/>
            </a:pPr>
            <a:r>
              <a:rPr lang="en-US" dirty="0" smtClean="0"/>
              <a:t>Add the cookbook to the run list of our node</a:t>
            </a:r>
          </a:p>
          <a:p>
            <a:pPr marL="342900" indent="-342900">
              <a:buFont typeface="Wingdings" charset="2"/>
              <a:buChar char="q"/>
            </a:pPr>
            <a:r>
              <a:rPr lang="en-US" dirty="0" smtClean="0"/>
              <a:t>Converge the node </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157450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that a Node Exists</a:t>
            </a:r>
            <a:endParaRPr lang="en-US" dirty="0"/>
          </a:p>
        </p:txBody>
      </p:sp>
      <p:sp>
        <p:nvSpPr>
          <p:cNvPr id="3" name="Content Placeholder 2"/>
          <p:cNvSpPr>
            <a:spLocks noGrp="1"/>
          </p:cNvSpPr>
          <p:nvPr>
            <p:ph sz="quarter" idx="10"/>
          </p:nvPr>
        </p:nvSpPr>
        <p:spPr/>
        <p:txBody>
          <a:bodyPr/>
          <a:lstStyle/>
          <a:p>
            <a:r>
              <a:rPr lang="en-US" dirty="0" smtClean="0"/>
              <a:t>node1</a:t>
            </a:r>
            <a:endParaRPr lang="en-US" dirty="0"/>
          </a:p>
        </p:txBody>
      </p:sp>
      <p:sp>
        <p:nvSpPr>
          <p:cNvPr id="4" name="Text Placeholder 3"/>
          <p:cNvSpPr>
            <a:spLocks noGrp="1"/>
          </p:cNvSpPr>
          <p:nvPr>
            <p:ph type="body" sz="quarter" idx="11"/>
          </p:nvPr>
        </p:nvSpPr>
        <p:spPr/>
        <p:txBody>
          <a:bodyPr/>
          <a:lstStyle/>
          <a:p>
            <a:r>
              <a:rPr lang="en-US" dirty="0" smtClean="0"/>
              <a:t>$ knife node list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9403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the Node's Run List</a:t>
            </a:r>
            <a:endParaRPr lang="en-US" dirty="0"/>
          </a:p>
        </p:txBody>
      </p:sp>
      <p:sp>
        <p:nvSpPr>
          <p:cNvPr id="3" name="Content Placeholder 2"/>
          <p:cNvSpPr>
            <a:spLocks noGrp="1"/>
          </p:cNvSpPr>
          <p:nvPr>
            <p:ph sz="quarter" idx="10"/>
          </p:nvPr>
        </p:nvSpPr>
        <p:spPr/>
        <p:txBody>
          <a:bodyPr/>
          <a:lstStyle/>
          <a:p>
            <a:r>
              <a:rPr lang="en-US" dirty="0"/>
              <a:t>Node Name:   node1</a:t>
            </a:r>
          </a:p>
          <a:p>
            <a:r>
              <a:rPr lang="en-US" dirty="0"/>
              <a:t>Environment: _default</a:t>
            </a:r>
          </a:p>
          <a:p>
            <a:r>
              <a:rPr lang="en-US" dirty="0"/>
              <a:t>FQDN:        ip-172-31-10-30.ec2.internal</a:t>
            </a:r>
          </a:p>
          <a:p>
            <a:r>
              <a:rPr lang="en-US" dirty="0"/>
              <a:t>IP:          54.172.178.36</a:t>
            </a:r>
          </a:p>
          <a:p>
            <a:r>
              <a:rPr lang="en-US" dirty="0"/>
              <a:t>Run List:    </a:t>
            </a:r>
            <a:endParaRPr lang="en-US" dirty="0" smtClean="0"/>
          </a:p>
          <a:p>
            <a:r>
              <a:rPr lang="en-US" dirty="0" smtClean="0"/>
              <a:t>Roles:</a:t>
            </a:r>
            <a:endParaRPr lang="en-US" dirty="0"/>
          </a:p>
          <a:p>
            <a:r>
              <a:rPr lang="en-US" dirty="0"/>
              <a:t>Recipes: </a:t>
            </a:r>
            <a:r>
              <a:rPr lang="en-US" dirty="0" smtClean="0"/>
              <a:t>    </a:t>
            </a:r>
          </a:p>
          <a:p>
            <a:r>
              <a:rPr lang="en-US" dirty="0" smtClean="0"/>
              <a:t>Platform</a:t>
            </a:r>
            <a:r>
              <a:rPr lang="en-US" dirty="0"/>
              <a:t>:    centos </a:t>
            </a:r>
            <a:r>
              <a:rPr lang="en-US" dirty="0" smtClean="0"/>
              <a:t>6.7</a:t>
            </a:r>
            <a:endParaRPr lang="en-US" dirty="0"/>
          </a:p>
          <a:p>
            <a:r>
              <a:rPr lang="en-US" dirty="0"/>
              <a:t>Tags:</a:t>
            </a:r>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096606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Add to the Node's Run List the New Recipe</a:t>
            </a:r>
            <a:endParaRPr lang="en-US" dirty="0"/>
          </a:p>
        </p:txBody>
      </p:sp>
      <p:sp>
        <p:nvSpPr>
          <p:cNvPr id="3" name="Content Placeholder 2"/>
          <p:cNvSpPr>
            <a:spLocks noGrp="1"/>
          </p:cNvSpPr>
          <p:nvPr>
            <p:ph sz="quarter" idx="10"/>
          </p:nvPr>
        </p:nvSpPr>
        <p:spPr/>
        <p:txBody>
          <a:bodyPr/>
          <a:lstStyle/>
          <a:p>
            <a:r>
              <a:rPr lang="en-US" dirty="0"/>
              <a:t>node1:</a:t>
            </a:r>
          </a:p>
          <a:p>
            <a:r>
              <a:rPr lang="en-US" dirty="0"/>
              <a:t>  </a:t>
            </a:r>
            <a:r>
              <a:rPr lang="en-US" dirty="0" err="1"/>
              <a:t>run_list</a:t>
            </a:r>
            <a:r>
              <a:rPr lang="en-US" dirty="0"/>
              <a:t>:</a:t>
            </a:r>
          </a:p>
          <a:p>
            <a:r>
              <a:rPr lang="en-US" dirty="0"/>
              <a:t> </a:t>
            </a:r>
            <a:r>
              <a:rPr lang="en-US" dirty="0" smtClean="0"/>
              <a:t>   recipe[user]</a:t>
            </a:r>
            <a:endParaRPr lang="en-US" dirty="0"/>
          </a:p>
        </p:txBody>
      </p:sp>
      <p:sp>
        <p:nvSpPr>
          <p:cNvPr id="4" name="Text Placeholder 3"/>
          <p:cNvSpPr>
            <a:spLocks noGrp="1"/>
          </p:cNvSpPr>
          <p:nvPr>
            <p:ph type="body" sz="quarter" idx="11"/>
          </p:nvPr>
        </p:nvSpPr>
        <p:spPr/>
        <p:txBody>
          <a:bodyPr/>
          <a:lstStyle/>
          <a:p>
            <a:r>
              <a:rPr lang="en-US" dirty="0" smtClean="0"/>
              <a:t>$ knife node run list add node1 "recipe[user]"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57098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Users on a System</a:t>
            </a:r>
            <a:endParaRPr lang="en-US" dirty="0"/>
          </a:p>
        </p:txBody>
      </p:sp>
      <p:sp>
        <p:nvSpPr>
          <p:cNvPr id="3" name="Content Placeholder 2"/>
          <p:cNvSpPr>
            <a:spLocks noGrp="1"/>
          </p:cNvSpPr>
          <p:nvPr>
            <p:ph sz="quarter" idx="11"/>
          </p:nvPr>
        </p:nvSpPr>
        <p:spPr/>
        <p:txBody>
          <a:bodyPr/>
          <a:lstStyle/>
          <a:p>
            <a:r>
              <a:rPr lang="en-US" dirty="0" smtClean="0"/>
              <a:t>Each team member should have local user accounts created on our servers.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our list of users</a:t>
            </a:r>
          </a:p>
          <a:p>
            <a:pPr marL="342900" indent="-342900">
              <a:buFont typeface="Wingdings" charset="2"/>
              <a:buChar char="ü"/>
            </a:pPr>
            <a:r>
              <a:rPr lang="en-US" dirty="0" smtClean="0"/>
              <a:t>Create a cookbook to create our users</a:t>
            </a:r>
          </a:p>
          <a:p>
            <a:pPr marL="342900" indent="-342900">
              <a:buFont typeface="Wingdings" charset="2"/>
              <a:buChar char="ü"/>
            </a:pPr>
            <a:r>
              <a:rPr lang="en-US" dirty="0" smtClean="0"/>
              <a:t>Add the cookbook to the run list of our node</a:t>
            </a:r>
          </a:p>
          <a:p>
            <a:pPr marL="342900" indent="-342900">
              <a:buFont typeface="Wingdings" charset="2"/>
              <a:buChar char="q"/>
            </a:pPr>
            <a:r>
              <a:rPr lang="en-US" dirty="0" smtClean="0"/>
              <a:t>Converge the node </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969593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Converge the Node</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a:t>
            </a:r>
            <a:r>
              <a:rPr lang="en-US" smtClean="0">
                <a:latin typeface="Courier New" panose="02070309020205020404" pitchFamily="49" charset="0"/>
                <a:cs typeface="Courier New" panose="02070309020205020404" pitchFamily="49" charset="0"/>
              </a:rPr>
              <a:t>"</a:t>
            </a:r>
            <a:r>
              <a:rPr lang="en-US" smtClean="0">
                <a:latin typeface="Courier New" panose="02070309020205020404" pitchFamily="49" charset="0"/>
                <a:cs typeface="Courier New" panose="02070309020205020404" pitchFamily="49" charset="0"/>
              </a:rPr>
              <a:t>user"</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a:t>
            </a:r>
            <a:r>
              <a:rPr lang="en-US" dirty="0" smtClean="0">
                <a:latin typeface="Courier New" panose="02070309020205020404" pitchFamily="49" charset="0"/>
                <a:cs typeface="Courier New" panose="02070309020205020404" pitchFamily="49" charset="0"/>
              </a:rPr>
              <a:t>user</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ec2</a:t>
            </a:r>
            <a:r>
              <a:rPr lang="en-US" dirty="0">
                <a:latin typeface="Courier New" panose="02070309020205020404" pitchFamily="49" charset="0"/>
                <a:cs typeface="Courier New" panose="02070309020205020404" pitchFamily="49" charset="0"/>
              </a:rPr>
              <a:t>-54-210-192-12.compute-1.amazonaws.com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a:t>
            </a:r>
            <a:r>
              <a:rPr lang="en-US" dirty="0" smtClean="0">
                <a:latin typeface="Courier New" panose="02070309020205020404" pitchFamily="49" charset="0"/>
                <a:cs typeface="Courier New" panose="02070309020205020404" pitchFamily="49" charset="0"/>
              </a:rPr>
              <a:t>2 </a:t>
            </a:r>
            <a:r>
              <a:rPr lang="en-US" dirty="0">
                <a:latin typeface="Courier New" panose="02070309020205020404" pitchFamily="49" charset="0"/>
                <a:cs typeface="Courier New" panose="02070309020205020404" pitchFamily="49" charset="0"/>
              </a:rPr>
              <a:t>resources</a:t>
            </a:r>
          </a:p>
          <a:p>
            <a:r>
              <a:rPr lang="en-US" dirty="0" smtClean="0"/>
              <a:t>...</a:t>
            </a:r>
            <a:endParaRPr lang="en-US" dirty="0"/>
          </a:p>
        </p:txBody>
      </p:sp>
      <p:sp>
        <p:nvSpPr>
          <p:cNvPr id="4" name="Text Placeholder 3"/>
          <p:cNvSpPr>
            <a:spLocks noGrp="1"/>
          </p:cNvSpPr>
          <p:nvPr>
            <p:ph type="body" sz="quarter" idx="11"/>
          </p:nvPr>
        </p:nvSpPr>
        <p:spPr/>
        <p:txBody>
          <a:bodyPr/>
          <a:lstStyle/>
          <a:p>
            <a:r>
              <a:rPr lang="en-US" sz="3200" dirty="0" smtClean="0"/>
              <a:t>$ knife </a:t>
            </a:r>
            <a:r>
              <a:rPr lang="en-US" sz="3200" dirty="0" err="1" smtClean="0"/>
              <a:t>ssh</a:t>
            </a:r>
            <a:r>
              <a:rPr lang="en-US" sz="3200" dirty="0" smtClean="0"/>
              <a:t> "name:node1" -x USER -P PWD "</a:t>
            </a:r>
            <a:r>
              <a:rPr lang="en-US" sz="3200" dirty="0" err="1" smtClean="0"/>
              <a:t>sudo</a:t>
            </a:r>
            <a:r>
              <a:rPr lang="en-US" sz="3200" dirty="0" smtClean="0"/>
              <a:t> chef-client"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534647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Users on a System</a:t>
            </a:r>
            <a:endParaRPr lang="en-US" dirty="0"/>
          </a:p>
        </p:txBody>
      </p:sp>
      <p:sp>
        <p:nvSpPr>
          <p:cNvPr id="3" name="Content Placeholder 2"/>
          <p:cNvSpPr>
            <a:spLocks noGrp="1"/>
          </p:cNvSpPr>
          <p:nvPr>
            <p:ph sz="quarter" idx="11"/>
          </p:nvPr>
        </p:nvSpPr>
        <p:spPr/>
        <p:txBody>
          <a:bodyPr/>
          <a:lstStyle/>
          <a:p>
            <a:r>
              <a:rPr lang="en-US" dirty="0" smtClean="0"/>
              <a:t>Each team member should have local user accounts created on our servers.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q"/>
            </a:pPr>
            <a:r>
              <a:rPr lang="en-US" dirty="0" smtClean="0"/>
              <a:t>Create our list of users</a:t>
            </a:r>
          </a:p>
          <a:p>
            <a:pPr marL="342900" indent="-342900">
              <a:buFont typeface="Wingdings" charset="2"/>
              <a:buChar char="q"/>
            </a:pPr>
            <a:r>
              <a:rPr lang="en-US" dirty="0" smtClean="0"/>
              <a:t>Create a cookbook to create our users</a:t>
            </a:r>
          </a:p>
          <a:p>
            <a:pPr marL="342900" indent="-342900">
              <a:buFont typeface="Wingdings" charset="2"/>
              <a:buChar char="q"/>
            </a:pPr>
            <a:r>
              <a:rPr lang="en-US" dirty="0" smtClean="0"/>
              <a:t>Add the cookbook to the run list of our node</a:t>
            </a:r>
          </a:p>
          <a:p>
            <a:pPr marL="342900" indent="-342900">
              <a:buFont typeface="Wingdings" charset="2"/>
              <a:buChar char="q"/>
            </a:pPr>
            <a:r>
              <a:rPr lang="en-US" dirty="0" smtClean="0"/>
              <a:t>Converge the node </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00739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New Users</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ec2-54-210-192-12.compute-1.</a:t>
            </a:r>
            <a:r>
              <a:rPr lang="en-US" dirty="0" smtClean="0">
                <a:latin typeface="Courier New" panose="02070309020205020404" pitchFamily="49" charset="0"/>
                <a:cs typeface="Courier New" panose="02070309020205020404" pitchFamily="49" charset="0"/>
              </a:rPr>
              <a:t>amazonaws.com ... ec2</a:t>
            </a:r>
            <a:r>
              <a:rPr lang="en-US" dirty="0">
                <a:latin typeface="Courier New" panose="02070309020205020404" pitchFamily="49" charset="0"/>
                <a:cs typeface="Courier New" panose="02070309020205020404" pitchFamily="49" charset="0"/>
              </a:rPr>
              <a:t>-54-210-192-12.compute-1.</a:t>
            </a:r>
            <a:r>
              <a:rPr lang="en-US" dirty="0" smtClean="0">
                <a:latin typeface="Courier New" panose="02070309020205020404" pitchFamily="49" charset="0"/>
                <a:cs typeface="Courier New" panose="02070309020205020404" pitchFamily="49" charset="0"/>
              </a:rPr>
              <a:t>amazonaws.com </a:t>
            </a:r>
            <a:r>
              <a:rPr lang="en-US" dirty="0" smtClean="0"/>
              <a:t>...</a:t>
            </a:r>
          </a:p>
          <a:p>
            <a:r>
              <a:rPr lang="en-US" dirty="0">
                <a:latin typeface="Courier New" panose="02070309020205020404" pitchFamily="49" charset="0"/>
                <a:cs typeface="Courier New" panose="02070309020205020404" pitchFamily="49" charset="0"/>
              </a:rPr>
              <a:t>ec2-54-210-192-12.compute-1.</a:t>
            </a:r>
            <a:r>
              <a:rPr lang="en-US" dirty="0" smtClean="0">
                <a:latin typeface="Courier New" panose="02070309020205020404" pitchFamily="49" charset="0"/>
                <a:cs typeface="Courier New" panose="02070309020205020404" pitchFamily="49" charset="0"/>
              </a:rPr>
              <a:t>amazonaws.com </a:t>
            </a:r>
            <a:r>
              <a:rPr lang="en-US" dirty="0"/>
              <a:t>frank:x:2001:0:Frank </a:t>
            </a:r>
            <a:r>
              <a:rPr lang="en-US" dirty="0" err="1"/>
              <a:t>Belson</a:t>
            </a:r>
            <a:r>
              <a:rPr lang="en-US" dirty="0"/>
              <a:t>:/home/frank:/bin/</a:t>
            </a:r>
            <a:r>
              <a:rPr lang="en-US" dirty="0" smtClean="0"/>
              <a:t>bash</a:t>
            </a:r>
          </a:p>
          <a:p>
            <a:r>
              <a:rPr lang="en-US" dirty="0">
                <a:latin typeface="Courier New" panose="02070309020205020404" pitchFamily="49" charset="0"/>
                <a:cs typeface="Courier New" panose="02070309020205020404" pitchFamily="49" charset="0"/>
              </a:rPr>
              <a:t>ec2-54-210-192-12.compute-1.amazonaws.com </a:t>
            </a:r>
            <a:r>
              <a:rPr lang="en-US" dirty="0"/>
              <a:t>bobo:x:2000:0:Bobo T. Clown:/home/</a:t>
            </a:r>
            <a:r>
              <a:rPr lang="en-US" dirty="0" err="1"/>
              <a:t>bobo</a:t>
            </a:r>
            <a:r>
              <a:rPr lang="en-US" dirty="0"/>
              <a:t>:/bin/bash</a:t>
            </a:r>
          </a:p>
          <a:p>
            <a:endParaRPr lang="en-US" dirty="0"/>
          </a:p>
          <a:p>
            <a:endParaRPr lang="en-US" dirty="0"/>
          </a:p>
        </p:txBody>
      </p:sp>
      <p:sp>
        <p:nvSpPr>
          <p:cNvPr id="4" name="Text Placeholder 3"/>
          <p:cNvSpPr>
            <a:spLocks noGrp="1"/>
          </p:cNvSpPr>
          <p:nvPr>
            <p:ph type="body" sz="quarter" idx="11"/>
          </p:nvPr>
        </p:nvSpPr>
        <p:spPr/>
        <p:txBody>
          <a:bodyPr/>
          <a:lstStyle/>
          <a:p>
            <a:r>
              <a:rPr lang="en-US" sz="3200" dirty="0"/>
              <a:t>$ knife </a:t>
            </a:r>
            <a:r>
              <a:rPr lang="en-US" sz="3200" dirty="0" err="1"/>
              <a:t>ssh</a:t>
            </a:r>
            <a:r>
              <a:rPr lang="en-US" sz="3200" dirty="0"/>
              <a:t> "name:node1" -x USER -P PWD </a:t>
            </a:r>
            <a:r>
              <a:rPr lang="en-US" sz="3200" dirty="0" smtClean="0"/>
              <a:t>"cat /</a:t>
            </a:r>
            <a:r>
              <a:rPr lang="en-US" sz="3200" dirty="0" err="1" smtClean="0"/>
              <a:t>etc</a:t>
            </a:r>
            <a:r>
              <a:rPr lang="en-US" sz="3200" dirty="0" smtClean="0"/>
              <a:t>/</a:t>
            </a:r>
            <a:r>
              <a:rPr lang="en-US" sz="3200" dirty="0" err="1" smtClean="0"/>
              <a:t>passwd</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274429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Users on a System</a:t>
            </a:r>
            <a:endParaRPr lang="en-US" dirty="0"/>
          </a:p>
        </p:txBody>
      </p:sp>
      <p:sp>
        <p:nvSpPr>
          <p:cNvPr id="3" name="Content Placeholder 2"/>
          <p:cNvSpPr>
            <a:spLocks noGrp="1"/>
          </p:cNvSpPr>
          <p:nvPr>
            <p:ph sz="quarter" idx="11"/>
          </p:nvPr>
        </p:nvSpPr>
        <p:spPr/>
        <p:txBody>
          <a:bodyPr/>
          <a:lstStyle/>
          <a:p>
            <a:r>
              <a:rPr lang="en-US" dirty="0" smtClean="0"/>
              <a:t>Each team member should have local user accounts created on our servers.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our list of users</a:t>
            </a:r>
          </a:p>
          <a:p>
            <a:pPr marL="342900" indent="-342900">
              <a:buFont typeface="Wingdings" charset="2"/>
              <a:buChar char="ü"/>
            </a:pPr>
            <a:r>
              <a:rPr lang="en-US" dirty="0" smtClean="0"/>
              <a:t>Create a cookbook to create our users</a:t>
            </a:r>
          </a:p>
          <a:p>
            <a:pPr marL="342900" indent="-342900">
              <a:buFont typeface="Wingdings" charset="2"/>
              <a:buChar char="ü"/>
            </a:pPr>
            <a:r>
              <a:rPr lang="en-US" dirty="0" smtClean="0"/>
              <a:t>Add the cookbook to the run list of our node</a:t>
            </a:r>
          </a:p>
          <a:p>
            <a:pPr marL="342900" indent="-342900">
              <a:buFont typeface="Wingdings" charset="2"/>
              <a:buChar char="ü"/>
            </a:pPr>
            <a:r>
              <a:rPr lang="en-US" dirty="0" smtClean="0"/>
              <a:t>Converge the node and verify the new users</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3337801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answer for you?</a:t>
            </a:r>
            <a:endParaRPr lang="en-US" dirty="0"/>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931610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Groups</a:t>
            </a:r>
            <a:endParaRPr lang="en-US" dirty="0"/>
          </a:p>
        </p:txBody>
      </p:sp>
      <p:sp>
        <p:nvSpPr>
          <p:cNvPr id="3" name="Subtitle 2"/>
          <p:cNvSpPr>
            <a:spLocks noGrp="1"/>
          </p:cNvSpPr>
          <p:nvPr>
            <p:ph type="subTitle" idx="1"/>
          </p:nvPr>
        </p:nvSpPr>
        <p:spPr>
          <a:xfrm>
            <a:off x="3013753" y="3506118"/>
            <a:ext cx="10974132" cy="4612347"/>
          </a:xfrm>
        </p:spPr>
        <p:txBody>
          <a:bodyPr/>
          <a:lstStyle/>
          <a:p>
            <a:r>
              <a:rPr lang="en-US" sz="3200" dirty="0" smtClean="0"/>
              <a:t>Create and upload a 'group' data bag with one group:</a:t>
            </a:r>
          </a:p>
          <a:p>
            <a:pPr marL="647620" lvl="2" algn="l"/>
            <a:r>
              <a:rPr lang="en-US" sz="2400" dirty="0">
                <a:solidFill>
                  <a:schemeClr val="tx2"/>
                </a:solidFill>
              </a:rPr>
              <a:t>{</a:t>
            </a:r>
          </a:p>
          <a:p>
            <a:pPr marL="647620" lvl="2" algn="l"/>
            <a:r>
              <a:rPr lang="en-US" sz="2400" dirty="0">
                <a:solidFill>
                  <a:schemeClr val="tx2"/>
                </a:solidFill>
              </a:rPr>
              <a:t>	"id": "clowns",</a:t>
            </a:r>
          </a:p>
          <a:p>
            <a:pPr marL="647620" lvl="2" algn="l"/>
            <a:r>
              <a:rPr lang="en-US" sz="2400" dirty="0">
                <a:solidFill>
                  <a:schemeClr val="tx2"/>
                </a:solidFill>
              </a:rPr>
              <a:t>	"</a:t>
            </a:r>
            <a:r>
              <a:rPr lang="en-US" sz="2400" dirty="0" err="1">
                <a:solidFill>
                  <a:schemeClr val="tx2"/>
                </a:solidFill>
              </a:rPr>
              <a:t>gid</a:t>
            </a:r>
            <a:r>
              <a:rPr lang="en-US" sz="2400" dirty="0">
                <a:solidFill>
                  <a:schemeClr val="tx2"/>
                </a:solidFill>
              </a:rPr>
              <a:t>": 3000,</a:t>
            </a:r>
          </a:p>
          <a:p>
            <a:pPr marL="647620" lvl="2" algn="l"/>
            <a:r>
              <a:rPr lang="en-US" sz="2400" dirty="0">
                <a:solidFill>
                  <a:schemeClr val="tx2"/>
                </a:solidFill>
              </a:rPr>
              <a:t>	"members": ["</a:t>
            </a:r>
            <a:r>
              <a:rPr lang="en-US" sz="2400" dirty="0" err="1">
                <a:solidFill>
                  <a:schemeClr val="tx2"/>
                </a:solidFill>
              </a:rPr>
              <a:t>bobo</a:t>
            </a:r>
            <a:r>
              <a:rPr lang="en-US" sz="2400" dirty="0">
                <a:solidFill>
                  <a:schemeClr val="tx2"/>
                </a:solidFill>
              </a:rPr>
              <a:t>", "frank"]</a:t>
            </a:r>
          </a:p>
          <a:p>
            <a:pPr marL="647620" lvl="2" algn="l"/>
            <a:r>
              <a:rPr lang="en-US" sz="2400" dirty="0" smtClean="0">
                <a:solidFill>
                  <a:schemeClr val="tx2"/>
                </a:solidFill>
              </a:rPr>
              <a:t>}</a:t>
            </a:r>
            <a:endParaRPr lang="en-US" dirty="0" smtClean="0"/>
          </a:p>
          <a:p>
            <a:r>
              <a:rPr lang="en-US" sz="3200" dirty="0" smtClean="0"/>
              <a:t>Create a 'group' recipe in the '</a:t>
            </a:r>
            <a:r>
              <a:rPr lang="en-US" sz="3200" dirty="0" smtClean="0"/>
              <a:t>user' </a:t>
            </a:r>
            <a:r>
              <a:rPr lang="en-US" sz="3200" dirty="0" smtClean="0"/>
              <a:t>cookbook</a:t>
            </a:r>
          </a:p>
          <a:p>
            <a:r>
              <a:rPr lang="en-US" sz="3200" dirty="0" smtClean="0"/>
              <a:t>Add that recipe to the run list</a:t>
            </a:r>
          </a:p>
          <a:p>
            <a:r>
              <a:rPr lang="en-US" sz="3200" dirty="0" smtClean="0"/>
              <a:t>Converge the node and verify the new group</a:t>
            </a:r>
          </a:p>
        </p:txBody>
      </p:sp>
      <p:sp>
        <p:nvSpPr>
          <p:cNvPr id="4" name="Footer Placeholder 3"/>
          <p:cNvSpPr>
            <a:spLocks noGrp="1"/>
          </p:cNvSpPr>
          <p:nvPr>
            <p:ph type="ftr" sz="quarter" idx="11"/>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24178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Create a Directory for the Groups' Data Bag</a:t>
            </a:r>
            <a:endParaRPr lang="en-US" dirty="0"/>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a:t>
            </a:r>
            <a:r>
              <a:rPr lang="en-US" dirty="0" err="1" smtClean="0"/>
              <a:t>data_bags</a:t>
            </a:r>
            <a:r>
              <a:rPr lang="en-US" dirty="0" smtClean="0"/>
              <a:t>/group</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903461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Group named Clowns</a:t>
            </a:r>
            <a:endParaRPr lang="en-US" dirty="0"/>
          </a:p>
        </p:txBody>
      </p:sp>
      <p:sp>
        <p:nvSpPr>
          <p:cNvPr id="3" name="Content Placeholder 2"/>
          <p:cNvSpPr>
            <a:spLocks noGrp="1"/>
          </p:cNvSpPr>
          <p:nvPr>
            <p:ph sz="quarter" idx="10"/>
          </p:nvPr>
        </p:nvSpPr>
        <p:spPr/>
        <p:txBody>
          <a:bodyPr/>
          <a:lstStyle/>
          <a:p>
            <a:r>
              <a:rPr lang="en-US" dirty="0"/>
              <a:t>{</a:t>
            </a:r>
          </a:p>
          <a:p>
            <a:r>
              <a:rPr lang="en-US" dirty="0"/>
              <a:t>	</a:t>
            </a:r>
            <a:r>
              <a:rPr lang="en-US" b="1" dirty="0"/>
              <a:t>"id"</a:t>
            </a:r>
            <a:r>
              <a:rPr lang="en-US" dirty="0"/>
              <a:t>: "clowns",</a:t>
            </a:r>
          </a:p>
          <a:p>
            <a:r>
              <a:rPr lang="es-ES_tradnl" dirty="0"/>
              <a:t>	</a:t>
            </a:r>
            <a:r>
              <a:rPr lang="es-ES_tradnl" b="1" dirty="0"/>
              <a:t>"</a:t>
            </a:r>
            <a:r>
              <a:rPr lang="es-ES_tradnl" b="1" dirty="0" err="1"/>
              <a:t>gid</a:t>
            </a:r>
            <a:r>
              <a:rPr lang="es-ES_tradnl" b="1" dirty="0"/>
              <a:t>"</a:t>
            </a:r>
            <a:r>
              <a:rPr lang="es-ES_tradnl" dirty="0"/>
              <a:t>: 3000,</a:t>
            </a:r>
          </a:p>
          <a:p>
            <a:r>
              <a:rPr lang="es-ES_tradnl" dirty="0"/>
              <a:t>	</a:t>
            </a:r>
            <a:r>
              <a:rPr lang="es-ES_tradnl" b="1" dirty="0"/>
              <a:t>"</a:t>
            </a:r>
            <a:r>
              <a:rPr lang="es-ES_tradnl" b="1" dirty="0" err="1"/>
              <a:t>members</a:t>
            </a:r>
            <a:r>
              <a:rPr lang="es-ES_tradnl" b="1" dirty="0"/>
              <a:t>"</a:t>
            </a:r>
            <a:r>
              <a:rPr lang="es-ES_tradnl" dirty="0"/>
              <a:t>: ["bobo", "</a:t>
            </a:r>
            <a:r>
              <a:rPr lang="es-ES_tradnl" dirty="0" err="1"/>
              <a:t>frank</a:t>
            </a:r>
            <a:r>
              <a:rPr lang="es-ES_tradnl" dirty="0"/>
              <a:t>"]</a:t>
            </a:r>
          </a:p>
          <a:p>
            <a:r>
              <a:rPr lang="es-ES_tradnl" dirty="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a:t>
            </a:r>
            <a:r>
              <a:rPr lang="en-US" dirty="0" err="1" smtClean="0"/>
              <a:t>data_bags</a:t>
            </a:r>
            <a:r>
              <a:rPr lang="en-US" dirty="0" smtClean="0"/>
              <a:t>/group/</a:t>
            </a:r>
            <a:r>
              <a:rPr lang="en-US" dirty="0" err="1" smtClean="0"/>
              <a:t>clowns.json</a:t>
            </a:r>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4"/>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21861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Create a Data Bag Container on Chef Server</a:t>
            </a:r>
            <a:endParaRPr lang="en-US" dirty="0"/>
          </a:p>
        </p:txBody>
      </p:sp>
      <p:sp>
        <p:nvSpPr>
          <p:cNvPr id="3" name="Content Placeholder 2"/>
          <p:cNvSpPr>
            <a:spLocks noGrp="1"/>
          </p:cNvSpPr>
          <p:nvPr>
            <p:ph sz="quarter" idx="10"/>
          </p:nvPr>
        </p:nvSpPr>
        <p:spPr/>
        <p:txBody>
          <a:bodyPr/>
          <a:lstStyle/>
          <a:p>
            <a:r>
              <a:rPr lang="en-US" dirty="0"/>
              <a:t>Created </a:t>
            </a:r>
            <a:r>
              <a:rPr lang="en-US" dirty="0" err="1"/>
              <a:t>data_bag</a:t>
            </a:r>
            <a:r>
              <a:rPr lang="en-US" dirty="0" smtClean="0"/>
              <a:t>[group]</a:t>
            </a:r>
            <a:endParaRPr lang="en-US" dirty="0"/>
          </a:p>
        </p:txBody>
      </p:sp>
      <p:sp>
        <p:nvSpPr>
          <p:cNvPr id="4" name="Text Placeholder 3"/>
          <p:cNvSpPr>
            <a:spLocks noGrp="1"/>
          </p:cNvSpPr>
          <p:nvPr>
            <p:ph type="body" sz="quarter" idx="11"/>
          </p:nvPr>
        </p:nvSpPr>
        <p:spPr/>
        <p:txBody>
          <a:bodyPr/>
          <a:lstStyle/>
          <a:p>
            <a:r>
              <a:rPr lang="en-US" dirty="0" smtClean="0"/>
              <a:t>$ knife data bag create group</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789009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Verify the Data Bag Container was Created</a:t>
            </a:r>
            <a:endParaRPr lang="en-US" dirty="0"/>
          </a:p>
        </p:txBody>
      </p:sp>
      <p:sp>
        <p:nvSpPr>
          <p:cNvPr id="3" name="Content Placeholder 2"/>
          <p:cNvSpPr>
            <a:spLocks noGrp="1"/>
          </p:cNvSpPr>
          <p:nvPr>
            <p:ph sz="quarter" idx="10"/>
          </p:nvPr>
        </p:nvSpPr>
        <p:spPr/>
        <p:txBody>
          <a:bodyPr/>
          <a:lstStyle/>
          <a:p>
            <a:r>
              <a:rPr lang="en-US" dirty="0" smtClean="0"/>
              <a:t>user</a:t>
            </a:r>
          </a:p>
          <a:p>
            <a:r>
              <a:rPr lang="en-US" dirty="0" smtClean="0"/>
              <a:t>group</a:t>
            </a:r>
            <a:endParaRPr lang="en-US" dirty="0"/>
          </a:p>
        </p:txBody>
      </p:sp>
      <p:sp>
        <p:nvSpPr>
          <p:cNvPr id="4" name="Text Placeholder 3"/>
          <p:cNvSpPr>
            <a:spLocks noGrp="1"/>
          </p:cNvSpPr>
          <p:nvPr>
            <p:ph type="body" sz="quarter" idx="11"/>
          </p:nvPr>
        </p:nvSpPr>
        <p:spPr/>
        <p:txBody>
          <a:bodyPr/>
          <a:lstStyle/>
          <a:p>
            <a:r>
              <a:rPr lang="en-US" dirty="0" smtClean="0"/>
              <a:t>$ knife data bag list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797242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Upload a User Data Bag to Chef Server </a:t>
            </a:r>
            <a:endParaRPr lang="en-US" dirty="0"/>
          </a:p>
        </p:txBody>
      </p:sp>
      <p:sp>
        <p:nvSpPr>
          <p:cNvPr id="3" name="Content Placeholder 2"/>
          <p:cNvSpPr>
            <a:spLocks noGrp="1"/>
          </p:cNvSpPr>
          <p:nvPr>
            <p:ph sz="quarter" idx="10"/>
          </p:nvPr>
        </p:nvSpPr>
        <p:spPr/>
        <p:txBody>
          <a:bodyPr/>
          <a:lstStyle/>
          <a:p>
            <a:r>
              <a:rPr lang="en-US" dirty="0"/>
              <a:t>Updated </a:t>
            </a:r>
            <a:r>
              <a:rPr lang="en-US" dirty="0" err="1"/>
              <a:t>data_bag_item</a:t>
            </a:r>
            <a:r>
              <a:rPr lang="en-US" dirty="0" smtClean="0"/>
              <a:t>[group::clowns]</a:t>
            </a:r>
            <a:endParaRPr lang="en-US" dirty="0"/>
          </a:p>
        </p:txBody>
      </p:sp>
      <p:sp>
        <p:nvSpPr>
          <p:cNvPr id="4" name="Text Placeholder 3"/>
          <p:cNvSpPr>
            <a:spLocks noGrp="1"/>
          </p:cNvSpPr>
          <p:nvPr>
            <p:ph type="body" sz="quarter" idx="11"/>
          </p:nvPr>
        </p:nvSpPr>
        <p:spPr/>
        <p:txBody>
          <a:bodyPr/>
          <a:lstStyle/>
          <a:p>
            <a:r>
              <a:rPr lang="en-US" dirty="0" smtClean="0"/>
              <a:t>$ knife data bag from file group </a:t>
            </a:r>
            <a:r>
              <a:rPr lang="en-US" dirty="0" err="1" smtClean="0"/>
              <a:t>clowns.json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949448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User Data Bag was Uploaded</a:t>
            </a:r>
            <a:endParaRPr lang="en-US" dirty="0"/>
          </a:p>
        </p:txBody>
      </p:sp>
      <p:sp>
        <p:nvSpPr>
          <p:cNvPr id="3" name="Content Placeholder 2"/>
          <p:cNvSpPr>
            <a:spLocks noGrp="1"/>
          </p:cNvSpPr>
          <p:nvPr>
            <p:ph sz="quarter" idx="10"/>
          </p:nvPr>
        </p:nvSpPr>
        <p:spPr/>
        <p:txBody>
          <a:bodyPr/>
          <a:lstStyle/>
          <a:p>
            <a:r>
              <a:rPr lang="en-US" dirty="0" smtClean="0"/>
              <a:t>Unencrypted data bag detected, ignoring any provided secret options.</a:t>
            </a:r>
          </a:p>
          <a:p>
            <a:r>
              <a:rPr lang="en-US" dirty="0" err="1"/>
              <a:t>gid</a:t>
            </a:r>
            <a:r>
              <a:rPr lang="en-US" dirty="0"/>
              <a:t>:     4000</a:t>
            </a:r>
          </a:p>
          <a:p>
            <a:r>
              <a:rPr lang="en-US" dirty="0"/>
              <a:t>id:      clowns</a:t>
            </a:r>
          </a:p>
          <a:p>
            <a:r>
              <a:rPr lang="en-US" dirty="0"/>
              <a:t>members:</a:t>
            </a:r>
          </a:p>
          <a:p>
            <a:r>
              <a:rPr lang="en-US" dirty="0"/>
              <a:t>  </a:t>
            </a:r>
            <a:r>
              <a:rPr lang="en-US" dirty="0" err="1"/>
              <a:t>bobo</a:t>
            </a:r>
            <a:endParaRPr lang="en-US" dirty="0"/>
          </a:p>
          <a:p>
            <a:r>
              <a:rPr lang="en-US" dirty="0"/>
              <a:t>  frank</a:t>
            </a:r>
          </a:p>
        </p:txBody>
      </p:sp>
      <p:sp>
        <p:nvSpPr>
          <p:cNvPr id="4" name="Text Placeholder 3"/>
          <p:cNvSpPr>
            <a:spLocks noGrp="1"/>
          </p:cNvSpPr>
          <p:nvPr>
            <p:ph type="body" sz="quarter" idx="11"/>
          </p:nvPr>
        </p:nvSpPr>
        <p:spPr/>
        <p:txBody>
          <a:bodyPr/>
          <a:lstStyle/>
          <a:p>
            <a:r>
              <a:rPr lang="en-US" dirty="0" smtClean="0"/>
              <a:t>$ knife data bag show group clowns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25784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to store User data?</a:t>
            </a:r>
            <a:endParaRPr lang="en-US" dirty="0"/>
          </a:p>
        </p:txBody>
      </p:sp>
      <p:sp>
        <p:nvSpPr>
          <p:cNvPr id="3" name="Subtitle 2"/>
          <p:cNvSpPr>
            <a:spLocks noGrp="1"/>
          </p:cNvSpPr>
          <p:nvPr>
            <p:ph type="subTitle" idx="1"/>
          </p:nvPr>
        </p:nvSpPr>
        <p:spPr>
          <a:xfrm>
            <a:off x="3013753" y="3506118"/>
            <a:ext cx="10974132" cy="4372054"/>
          </a:xfrm>
        </p:spPr>
        <p:txBody>
          <a:bodyPr/>
          <a:lstStyle/>
          <a:p>
            <a:pPr marL="571500" indent="-571500">
              <a:buFont typeface="Arial"/>
              <a:buChar char="•"/>
            </a:pPr>
            <a:r>
              <a:rPr lang="en-US" dirty="0" smtClean="0"/>
              <a:t>We could start by storing information about Users and Groups in node attributes. </a:t>
            </a:r>
          </a:p>
          <a:p>
            <a:pPr marL="571500" indent="-571500">
              <a:buFont typeface="Arial"/>
              <a:buChar char="•"/>
            </a:pPr>
            <a:r>
              <a:rPr lang="en-US" dirty="0" smtClean="0"/>
              <a:t>This would cause use to duplicate information as every User and Group within our organization would be stored in every Node object. </a:t>
            </a:r>
          </a:p>
          <a:p>
            <a:pPr marL="571500" indent="-571500">
              <a:buFont typeface="Arial"/>
              <a:buChar char="•"/>
            </a:pPr>
            <a:r>
              <a:rPr lang="en-US" dirty="0" smtClean="0"/>
              <a:t>It would be hard to integrate such a solution with another source of truth about users.</a:t>
            </a:r>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1362972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the All the Group Data Bags</a:t>
            </a:r>
            <a:endParaRPr lang="en-US" dirty="0"/>
          </a:p>
        </p:txBody>
      </p:sp>
      <p:sp>
        <p:nvSpPr>
          <p:cNvPr id="3" name="Content Placeholder 2"/>
          <p:cNvSpPr>
            <a:spLocks noGrp="1"/>
          </p:cNvSpPr>
          <p:nvPr>
            <p:ph sz="quarter" idx="10"/>
          </p:nvPr>
        </p:nvSpPr>
        <p:spPr/>
        <p:txBody>
          <a:bodyPr/>
          <a:lstStyle/>
          <a:p>
            <a:r>
              <a:rPr lang="en-US" dirty="0"/>
              <a:t>1 items found</a:t>
            </a:r>
          </a:p>
          <a:p>
            <a:endParaRPr lang="en-US" dirty="0"/>
          </a:p>
          <a:p>
            <a:r>
              <a:rPr lang="en-US" dirty="0" err="1"/>
              <a:t>chef_type</a:t>
            </a:r>
            <a:r>
              <a:rPr lang="en-US" dirty="0"/>
              <a:t>: </a:t>
            </a:r>
            <a:r>
              <a:rPr lang="en-US" dirty="0" err="1"/>
              <a:t>data_bag_item</a:t>
            </a:r>
            <a:endParaRPr lang="en-US" dirty="0"/>
          </a:p>
          <a:p>
            <a:r>
              <a:rPr lang="en-US" dirty="0" err="1"/>
              <a:t>data_bag</a:t>
            </a:r>
            <a:r>
              <a:rPr lang="en-US" dirty="0"/>
              <a:t>:  </a:t>
            </a:r>
            <a:r>
              <a:rPr lang="en-US" dirty="0" smtClean="0"/>
              <a:t>group</a:t>
            </a:r>
            <a:endParaRPr lang="en-US" dirty="0"/>
          </a:p>
          <a:p>
            <a:r>
              <a:rPr lang="en-US" dirty="0" err="1"/>
              <a:t>gid</a:t>
            </a:r>
            <a:r>
              <a:rPr lang="en-US" dirty="0"/>
              <a:t>:       4000</a:t>
            </a:r>
          </a:p>
          <a:p>
            <a:r>
              <a:rPr lang="en-US" dirty="0"/>
              <a:t>id:        clowns</a:t>
            </a:r>
          </a:p>
          <a:p>
            <a:r>
              <a:rPr lang="en-US" dirty="0"/>
              <a:t>members:</a:t>
            </a:r>
          </a:p>
          <a:p>
            <a:r>
              <a:rPr lang="en-US" dirty="0"/>
              <a:t>  </a:t>
            </a:r>
            <a:r>
              <a:rPr lang="en-US" dirty="0" err="1" smtClean="0"/>
              <a:t>bobo</a:t>
            </a:r>
            <a:endParaRPr lang="en-US" dirty="0" smtClean="0"/>
          </a:p>
          <a:p>
            <a:r>
              <a:rPr lang="en-US" dirty="0"/>
              <a:t> </a:t>
            </a:r>
            <a:r>
              <a:rPr lang="en-US" dirty="0" smtClean="0"/>
              <a:t> frank</a:t>
            </a:r>
            <a:endParaRPr lang="en-US" dirty="0"/>
          </a:p>
        </p:txBody>
      </p:sp>
      <p:sp>
        <p:nvSpPr>
          <p:cNvPr id="4" name="Text Placeholder 3"/>
          <p:cNvSpPr>
            <a:spLocks noGrp="1"/>
          </p:cNvSpPr>
          <p:nvPr>
            <p:ph type="body" sz="quarter" idx="11"/>
          </p:nvPr>
        </p:nvSpPr>
        <p:spPr/>
        <p:txBody>
          <a:bodyPr/>
          <a:lstStyle/>
          <a:p>
            <a:r>
              <a:rPr lang="en-US" dirty="0" smtClean="0"/>
              <a:t>$ knife search group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14732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Specific Group</a:t>
            </a:r>
            <a:endParaRPr lang="en-US" dirty="0"/>
          </a:p>
        </p:txBody>
      </p:sp>
      <p:sp>
        <p:nvSpPr>
          <p:cNvPr id="3" name="Content Placeholder 2"/>
          <p:cNvSpPr>
            <a:spLocks noGrp="1"/>
          </p:cNvSpPr>
          <p:nvPr>
            <p:ph sz="quarter" idx="10"/>
          </p:nvPr>
        </p:nvSpPr>
        <p:spPr/>
        <p:txBody>
          <a:bodyPr/>
          <a:lstStyle/>
          <a:p>
            <a:r>
              <a:rPr lang="en-US" dirty="0"/>
              <a:t>1 items found</a:t>
            </a:r>
          </a:p>
          <a:p>
            <a:endParaRPr lang="en-US" dirty="0"/>
          </a:p>
          <a:p>
            <a:r>
              <a:rPr lang="en-US" dirty="0" err="1"/>
              <a:t>chef_type</a:t>
            </a:r>
            <a:r>
              <a:rPr lang="en-US" dirty="0"/>
              <a:t>: </a:t>
            </a:r>
            <a:r>
              <a:rPr lang="en-US" dirty="0" err="1"/>
              <a:t>data_bag_item</a:t>
            </a:r>
            <a:endParaRPr lang="en-US" dirty="0"/>
          </a:p>
          <a:p>
            <a:r>
              <a:rPr lang="en-US" dirty="0" err="1"/>
              <a:t>data_bag</a:t>
            </a:r>
            <a:r>
              <a:rPr lang="en-US" dirty="0"/>
              <a:t>:  </a:t>
            </a:r>
            <a:r>
              <a:rPr lang="en-US" dirty="0" smtClean="0"/>
              <a:t>group</a:t>
            </a:r>
            <a:endParaRPr lang="en-US" dirty="0"/>
          </a:p>
          <a:p>
            <a:r>
              <a:rPr lang="en-US" dirty="0" err="1"/>
              <a:t>gid</a:t>
            </a:r>
            <a:r>
              <a:rPr lang="en-US" dirty="0"/>
              <a:t>:       4000</a:t>
            </a:r>
          </a:p>
          <a:p>
            <a:r>
              <a:rPr lang="en-US" dirty="0"/>
              <a:t>id:        clowns</a:t>
            </a:r>
          </a:p>
          <a:p>
            <a:r>
              <a:rPr lang="en-US" dirty="0"/>
              <a:t>members:</a:t>
            </a:r>
          </a:p>
          <a:p>
            <a:r>
              <a:rPr lang="en-US" dirty="0"/>
              <a:t>  </a:t>
            </a:r>
            <a:r>
              <a:rPr lang="en-US" dirty="0" err="1"/>
              <a:t>bobo</a:t>
            </a:r>
            <a:endParaRPr lang="en-US" dirty="0"/>
          </a:p>
          <a:p>
            <a:r>
              <a:rPr lang="en-US" dirty="0"/>
              <a:t>  frank</a:t>
            </a:r>
          </a:p>
        </p:txBody>
      </p:sp>
      <p:sp>
        <p:nvSpPr>
          <p:cNvPr id="4" name="Text Placeholder 3"/>
          <p:cNvSpPr>
            <a:spLocks noGrp="1"/>
          </p:cNvSpPr>
          <p:nvPr>
            <p:ph type="body" sz="quarter" idx="11"/>
          </p:nvPr>
        </p:nvSpPr>
        <p:spPr/>
        <p:txBody>
          <a:bodyPr/>
          <a:lstStyle/>
          <a:p>
            <a:r>
              <a:rPr lang="en-US" dirty="0" smtClean="0"/>
              <a:t>$ knife search group "</a:t>
            </a:r>
            <a:r>
              <a:rPr lang="en-US" dirty="0" err="1" smtClean="0"/>
              <a:t>id:clowns</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84123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Specific Group's Attribute</a:t>
            </a:r>
            <a:endParaRPr lang="en-US" dirty="0"/>
          </a:p>
        </p:txBody>
      </p:sp>
      <p:sp>
        <p:nvSpPr>
          <p:cNvPr id="3" name="Content Placeholder 2"/>
          <p:cNvSpPr>
            <a:spLocks noGrp="1"/>
          </p:cNvSpPr>
          <p:nvPr>
            <p:ph sz="quarter" idx="10"/>
          </p:nvPr>
        </p:nvSpPr>
        <p:spPr/>
        <p:txBody>
          <a:bodyPr/>
          <a:lstStyle/>
          <a:p>
            <a:r>
              <a:rPr lang="en-US" dirty="0"/>
              <a:t>1 items found</a:t>
            </a:r>
          </a:p>
          <a:p>
            <a:endParaRPr lang="en-US" dirty="0"/>
          </a:p>
          <a:p>
            <a:r>
              <a:rPr lang="en-US" dirty="0"/>
              <a:t>:</a:t>
            </a:r>
          </a:p>
          <a:p>
            <a:r>
              <a:rPr lang="en-US" dirty="0"/>
              <a:t>  members:</a:t>
            </a:r>
          </a:p>
          <a:p>
            <a:r>
              <a:rPr lang="en-US" dirty="0"/>
              <a:t>    </a:t>
            </a:r>
            <a:r>
              <a:rPr lang="en-US" dirty="0" err="1"/>
              <a:t>bobo</a:t>
            </a:r>
            <a:endParaRPr lang="en-US" dirty="0"/>
          </a:p>
          <a:p>
            <a:r>
              <a:rPr lang="en-US" dirty="0"/>
              <a:t>    frank</a:t>
            </a:r>
          </a:p>
        </p:txBody>
      </p:sp>
      <p:sp>
        <p:nvSpPr>
          <p:cNvPr id="4" name="Text Placeholder 3"/>
          <p:cNvSpPr>
            <a:spLocks noGrp="1"/>
          </p:cNvSpPr>
          <p:nvPr>
            <p:ph type="body" sz="quarter" idx="11"/>
          </p:nvPr>
        </p:nvSpPr>
        <p:spPr/>
        <p:txBody>
          <a:bodyPr/>
          <a:lstStyle/>
          <a:p>
            <a:r>
              <a:rPr lang="en-US" dirty="0" smtClean="0"/>
              <a:t>$ knife search group "</a:t>
            </a:r>
            <a:r>
              <a:rPr lang="en-US" dirty="0" err="1" smtClean="0"/>
              <a:t>id:clowns</a:t>
            </a:r>
            <a:r>
              <a:rPr lang="en-US" dirty="0" smtClean="0"/>
              <a:t>" -a members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48826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the Groups in the Groups Recipe</a:t>
            </a:r>
            <a:endParaRPr lang="en-US" dirty="0"/>
          </a:p>
        </p:txBody>
      </p:sp>
      <p:sp>
        <p:nvSpPr>
          <p:cNvPr id="3" name="Content Placeholder 2"/>
          <p:cNvSpPr>
            <a:spLocks noGrp="1"/>
          </p:cNvSpPr>
          <p:nvPr>
            <p:ph sz="quarter" idx="10"/>
          </p:nvPr>
        </p:nvSpPr>
        <p:spPr/>
        <p:txBody>
          <a:bodyPr>
            <a:normAutofit/>
          </a:bodyPr>
          <a:lstStyle/>
          <a:p>
            <a:r>
              <a:rPr lang="en-US" dirty="0" err="1" smtClean="0"/>
              <a:t>include_recipe</a:t>
            </a:r>
            <a:r>
              <a:rPr lang="en-US" dirty="0" smtClean="0"/>
              <a:t> "</a:t>
            </a:r>
            <a:r>
              <a:rPr lang="en-US" dirty="0" smtClean="0"/>
              <a:t>user:</a:t>
            </a:r>
            <a:r>
              <a:rPr lang="en-US" dirty="0" smtClean="0"/>
              <a:t>:default"</a:t>
            </a:r>
          </a:p>
          <a:p>
            <a:endParaRPr lang="en-US" dirty="0"/>
          </a:p>
          <a:p>
            <a:r>
              <a:rPr lang="en-US" dirty="0" smtClean="0"/>
              <a:t>search</a:t>
            </a:r>
            <a:r>
              <a:rPr lang="en-US" dirty="0"/>
              <a:t>("</a:t>
            </a:r>
            <a:r>
              <a:rPr lang="en-US" dirty="0" smtClean="0"/>
              <a:t>group"</a:t>
            </a:r>
            <a:r>
              <a:rPr lang="en-US" dirty="0"/>
              <a:t>, "*:*").each </a:t>
            </a:r>
            <a:r>
              <a:rPr lang="en-US" b="1" dirty="0"/>
              <a:t>do</a:t>
            </a:r>
            <a:r>
              <a:rPr lang="en-US" dirty="0"/>
              <a:t> |</a:t>
            </a:r>
            <a:r>
              <a:rPr lang="en-US" dirty="0" err="1"/>
              <a:t>group_data</a:t>
            </a:r>
            <a:r>
              <a:rPr lang="en-US" dirty="0"/>
              <a:t>|</a:t>
            </a:r>
          </a:p>
          <a:p>
            <a:r>
              <a:rPr lang="en-US" dirty="0"/>
              <a:t>  group </a:t>
            </a:r>
            <a:r>
              <a:rPr lang="en-US" dirty="0" err="1"/>
              <a:t>group_data</a:t>
            </a:r>
            <a:r>
              <a:rPr lang="en-US" dirty="0"/>
              <a:t>["id"] </a:t>
            </a:r>
            <a:r>
              <a:rPr lang="en-US" b="1" dirty="0"/>
              <a:t>do</a:t>
            </a:r>
            <a:endParaRPr lang="en-US" dirty="0"/>
          </a:p>
          <a:p>
            <a:r>
              <a:rPr lang="en-US" dirty="0"/>
              <a:t>    </a:t>
            </a:r>
            <a:r>
              <a:rPr lang="en-US" dirty="0" err="1"/>
              <a:t>gid</a:t>
            </a:r>
            <a:r>
              <a:rPr lang="en-US" dirty="0"/>
              <a:t> </a:t>
            </a:r>
            <a:r>
              <a:rPr lang="en-US" dirty="0" err="1"/>
              <a:t>group_data</a:t>
            </a:r>
            <a:r>
              <a:rPr lang="en-US" dirty="0"/>
              <a:t>["</a:t>
            </a:r>
            <a:r>
              <a:rPr lang="en-US" dirty="0" err="1"/>
              <a:t>gid</a:t>
            </a:r>
            <a:r>
              <a:rPr lang="en-US" dirty="0"/>
              <a:t>"]</a:t>
            </a:r>
          </a:p>
          <a:p>
            <a:r>
              <a:rPr lang="en-US" dirty="0"/>
              <a:t>    members </a:t>
            </a:r>
            <a:r>
              <a:rPr lang="en-US" dirty="0" err="1"/>
              <a:t>group_data</a:t>
            </a:r>
            <a:r>
              <a:rPr lang="en-US" dirty="0"/>
              <a:t>["members"]</a:t>
            </a:r>
          </a:p>
          <a:p>
            <a:r>
              <a:rPr lang="de-DE" dirty="0"/>
              <a:t>  </a:t>
            </a:r>
            <a:r>
              <a:rPr lang="de-DE" b="1" dirty="0"/>
              <a:t>end</a:t>
            </a:r>
            <a:endParaRPr lang="de-DE" dirty="0"/>
          </a:p>
          <a:p>
            <a:r>
              <a:rPr lang="de-DE" b="1" dirty="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~/chef-repo/cookbooks/user/recipes/</a:t>
            </a:r>
            <a:r>
              <a:rPr lang="en-US" dirty="0" err="1" smtClean="0"/>
              <a:t>groups.rb</a:t>
            </a:r>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4"/>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83829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User Cookbook Version</a:t>
            </a:r>
            <a:endParaRPr lang="en-US" dirty="0"/>
          </a:p>
        </p:txBody>
      </p:sp>
      <p:sp>
        <p:nvSpPr>
          <p:cNvPr id="3" name="Content Placeholder 2"/>
          <p:cNvSpPr>
            <a:spLocks noGrp="1"/>
          </p:cNvSpPr>
          <p:nvPr>
            <p:ph sz="quarter" idx="10"/>
          </p:nvPr>
        </p:nvSpPr>
        <p:spPr/>
        <p:txBody>
          <a:bodyPr>
            <a:normAutofit/>
          </a:bodyPr>
          <a:lstStyle/>
          <a:p>
            <a:r>
              <a:rPr lang="en-US" dirty="0"/>
              <a:t>name             '</a:t>
            </a:r>
            <a:r>
              <a:rPr lang="en-US" dirty="0" smtClean="0"/>
              <a:t>user'</a:t>
            </a:r>
            <a:endParaRPr lang="en-US" dirty="0"/>
          </a:p>
          <a:p>
            <a:r>
              <a:rPr lang="en-US" dirty="0"/>
              <a:t>maintainer       'YOUR_COMPANY_NAME'</a:t>
            </a:r>
          </a:p>
          <a:p>
            <a:r>
              <a:rPr lang="en-US" dirty="0" err="1"/>
              <a:t>maintainer_email</a:t>
            </a:r>
            <a:r>
              <a:rPr lang="en-US" dirty="0"/>
              <a:t> 'YOUR_EMAIL'</a:t>
            </a:r>
          </a:p>
          <a:p>
            <a:r>
              <a:rPr lang="en-US" dirty="0"/>
              <a:t>license          'All rights reserved'</a:t>
            </a:r>
          </a:p>
          <a:p>
            <a:r>
              <a:rPr lang="en-US" dirty="0"/>
              <a:t>description      'Installs/Configures </a:t>
            </a:r>
            <a:r>
              <a:rPr lang="en-US" dirty="0" smtClean="0"/>
              <a:t>user'</a:t>
            </a:r>
            <a:endParaRPr lang="en-US" dirty="0"/>
          </a:p>
          <a:p>
            <a:r>
              <a:rPr lang="en-US" dirty="0" err="1"/>
              <a:t>long_description</a:t>
            </a:r>
            <a:r>
              <a:rPr lang="en-US" dirty="0"/>
              <a:t> </a:t>
            </a:r>
            <a:r>
              <a:rPr lang="en-US" dirty="0" err="1"/>
              <a:t>IO.read</a:t>
            </a:r>
            <a:r>
              <a:rPr lang="en-US" dirty="0"/>
              <a:t>(</a:t>
            </a:r>
            <a:r>
              <a:rPr lang="en-US" dirty="0" err="1"/>
              <a:t>File.join</a:t>
            </a:r>
            <a:r>
              <a:rPr lang="en-US" dirty="0"/>
              <a:t>(</a:t>
            </a:r>
            <a:r>
              <a:rPr lang="en-US" dirty="0" err="1"/>
              <a:t>File.dirname</a:t>
            </a:r>
            <a:r>
              <a:rPr lang="en-US" dirty="0"/>
              <a:t>(__FILE__), '</a:t>
            </a:r>
            <a:r>
              <a:rPr lang="en-US" dirty="0" err="1"/>
              <a:t>README.md</a:t>
            </a:r>
            <a:r>
              <a:rPr lang="en-US" dirty="0"/>
              <a:t>'))</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~/chef-repo/cookbooks/user/</a:t>
            </a:r>
            <a:r>
              <a:rPr lang="en-US" dirty="0" err="1" smtClean="0"/>
              <a:t>metadata.rb</a:t>
            </a:r>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4"/>
          </p:nvPr>
        </p:nvSpPr>
        <p:spPr/>
        <p:txBody>
          <a:bodyPr/>
          <a:lstStyle/>
          <a:p>
            <a:fld id="{D3C6E21F-9381-4880-84FB-1E73165A9E9D}" type="slidenum">
              <a:rPr lang="en-US" smtClean="0"/>
              <a:pPr/>
              <a:t>44</a:t>
            </a:fld>
            <a:endParaRPr lang="en-US" dirty="0"/>
          </a:p>
        </p:txBody>
      </p:sp>
      <p:sp>
        <p:nvSpPr>
          <p:cNvPr id="5" name="Rectangle 4"/>
          <p:cNvSpPr/>
          <p:nvPr/>
        </p:nvSpPr>
        <p:spPr bwMode="auto">
          <a:xfrm>
            <a:off x="1115482" y="7328931"/>
            <a:ext cx="14432616" cy="68655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1628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Upload the User Cookbook</a:t>
            </a:r>
            <a:endParaRPr lang="en-US" dirty="0"/>
          </a:p>
        </p:txBody>
      </p:sp>
      <p:sp>
        <p:nvSpPr>
          <p:cNvPr id="4" name="Text Placeholder 3"/>
          <p:cNvSpPr>
            <a:spLocks noGrp="1"/>
          </p:cNvSpPr>
          <p:nvPr>
            <p:ph type="body" sz="quarter" idx="11"/>
          </p:nvPr>
        </p:nvSpPr>
        <p:spPr>
          <a:xfrm>
            <a:off x="1121104" y="1337148"/>
            <a:ext cx="14422528" cy="2919468"/>
          </a:xfrm>
        </p:spPr>
        <p:txBody>
          <a:bodyPr anchor="t"/>
          <a:lstStyle/>
          <a:p>
            <a:r>
              <a:rPr lang="en-US" dirty="0" smtClean="0"/>
              <a:t>$ cd cookbooks/user</a:t>
            </a:r>
          </a:p>
          <a:p>
            <a:r>
              <a:rPr lang="en-US" dirty="0" smtClean="0"/>
              <a:t>$ berks install</a:t>
            </a:r>
          </a:p>
          <a:p>
            <a:r>
              <a:rPr lang="en-US" dirty="0" smtClean="0"/>
              <a:t>$ berks upload</a:t>
            </a:r>
          </a:p>
          <a:p>
            <a:r>
              <a:rPr lang="en-US" dirty="0" smtClean="0"/>
              <a:t>$ cd ~/chef-repo</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929796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Add to the Node's Run List the New Recipe</a:t>
            </a:r>
            <a:endParaRPr lang="en-US" dirty="0"/>
          </a:p>
        </p:txBody>
      </p:sp>
      <p:sp>
        <p:nvSpPr>
          <p:cNvPr id="3" name="Content Placeholder 2"/>
          <p:cNvSpPr>
            <a:spLocks noGrp="1"/>
          </p:cNvSpPr>
          <p:nvPr>
            <p:ph sz="quarter" idx="10"/>
          </p:nvPr>
        </p:nvSpPr>
        <p:spPr/>
        <p:txBody>
          <a:bodyPr/>
          <a:lstStyle/>
          <a:p>
            <a:r>
              <a:rPr lang="en-US" dirty="0"/>
              <a:t>node1:</a:t>
            </a:r>
          </a:p>
          <a:p>
            <a:r>
              <a:rPr lang="en-US" dirty="0"/>
              <a:t>  </a:t>
            </a:r>
            <a:r>
              <a:rPr lang="en-US" dirty="0" err="1"/>
              <a:t>run_list</a:t>
            </a:r>
            <a:r>
              <a:rPr lang="en-US" dirty="0"/>
              <a:t>:</a:t>
            </a:r>
          </a:p>
          <a:p>
            <a:r>
              <a:rPr lang="en-US" dirty="0"/>
              <a:t> </a:t>
            </a:r>
            <a:r>
              <a:rPr lang="en-US" dirty="0" smtClean="0"/>
              <a:t>   recipe[user]</a:t>
            </a:r>
          </a:p>
          <a:p>
            <a:r>
              <a:rPr lang="en-US" dirty="0" smtClean="0"/>
              <a:t>    </a:t>
            </a:r>
            <a:r>
              <a:rPr lang="en-US" dirty="0"/>
              <a:t>recipe[</a:t>
            </a:r>
            <a:r>
              <a:rPr lang="en-US" dirty="0" smtClean="0"/>
              <a:t>user::groups]</a:t>
            </a:r>
            <a:endParaRPr lang="en-US" dirty="0"/>
          </a:p>
        </p:txBody>
      </p:sp>
      <p:sp>
        <p:nvSpPr>
          <p:cNvPr id="4" name="Text Placeholder 3"/>
          <p:cNvSpPr>
            <a:spLocks noGrp="1"/>
          </p:cNvSpPr>
          <p:nvPr>
            <p:ph type="body" sz="quarter" idx="11"/>
          </p:nvPr>
        </p:nvSpPr>
        <p:spPr/>
        <p:txBody>
          <a:bodyPr/>
          <a:lstStyle/>
          <a:p>
            <a:r>
              <a:rPr lang="en-US" sz="3200" dirty="0" smtClean="0"/>
              <a:t>$ knife node run list add node1 "recipe[user::groups]"</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883941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Converge the Node</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a:t>
            </a:r>
            <a:r>
              <a:rPr lang="en-US"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user"</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a:t>
            </a:r>
            <a:r>
              <a:rPr lang="en-US" dirty="0" smtClean="0">
                <a:latin typeface="Courier New" panose="02070309020205020404" pitchFamily="49" charset="0"/>
                <a:cs typeface="Courier New" panose="02070309020205020404" pitchFamily="49" charset="0"/>
              </a:rPr>
              <a:t>user</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ec2</a:t>
            </a:r>
            <a:r>
              <a:rPr lang="en-US" dirty="0">
                <a:latin typeface="Courier New" panose="02070309020205020404" pitchFamily="49" charset="0"/>
                <a:cs typeface="Courier New" panose="02070309020205020404" pitchFamily="49" charset="0"/>
              </a:rPr>
              <a:t>-54-210-192-12.compute-1.amazonaws.com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3</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resources</a:t>
            </a:r>
          </a:p>
          <a:p>
            <a:r>
              <a:rPr lang="en-US" dirty="0" smtClean="0"/>
              <a:t>...</a:t>
            </a:r>
            <a:endParaRPr lang="en-US" dirty="0"/>
          </a:p>
        </p:txBody>
      </p:sp>
      <p:sp>
        <p:nvSpPr>
          <p:cNvPr id="4" name="Text Placeholder 3"/>
          <p:cNvSpPr>
            <a:spLocks noGrp="1"/>
          </p:cNvSpPr>
          <p:nvPr>
            <p:ph type="body" sz="quarter" idx="11"/>
          </p:nvPr>
        </p:nvSpPr>
        <p:spPr/>
        <p:txBody>
          <a:bodyPr/>
          <a:lstStyle/>
          <a:p>
            <a:r>
              <a:rPr lang="en-US" sz="3200" dirty="0" smtClean="0"/>
              <a:t>$ knife </a:t>
            </a:r>
            <a:r>
              <a:rPr lang="en-US" sz="3200" dirty="0" err="1" smtClean="0"/>
              <a:t>ssh</a:t>
            </a:r>
            <a:r>
              <a:rPr lang="en-US" sz="3200" dirty="0" smtClean="0"/>
              <a:t> "name:node1" -x USER -P PWD "</a:t>
            </a:r>
            <a:r>
              <a:rPr lang="en-US" sz="3200" dirty="0" err="1" smtClean="0"/>
              <a:t>sudo</a:t>
            </a:r>
            <a:r>
              <a:rPr lang="en-US" sz="3200" dirty="0" smtClean="0"/>
              <a:t> chef-client"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2090999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New Users</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ec2-54-210-192-12.compute-1.</a:t>
            </a:r>
            <a:r>
              <a:rPr lang="en-US" dirty="0" smtClean="0">
                <a:latin typeface="Courier New" panose="02070309020205020404" pitchFamily="49" charset="0"/>
                <a:cs typeface="Courier New" panose="02070309020205020404" pitchFamily="49" charset="0"/>
              </a:rPr>
              <a:t>amazonaws.com ... ec2</a:t>
            </a:r>
            <a:r>
              <a:rPr lang="en-US" dirty="0">
                <a:latin typeface="Courier New" panose="02070309020205020404" pitchFamily="49" charset="0"/>
                <a:cs typeface="Courier New" panose="02070309020205020404" pitchFamily="49" charset="0"/>
              </a:rPr>
              <a:t>-54-210-192-12.compute-1.</a:t>
            </a:r>
            <a:r>
              <a:rPr lang="en-US" dirty="0" smtClean="0">
                <a:latin typeface="Courier New" panose="02070309020205020404" pitchFamily="49" charset="0"/>
                <a:cs typeface="Courier New" panose="02070309020205020404" pitchFamily="49" charset="0"/>
              </a:rPr>
              <a:t>amazonaws.com </a:t>
            </a:r>
            <a:r>
              <a:rPr lang="en-US" dirty="0" smtClean="0"/>
              <a:t>...</a:t>
            </a:r>
          </a:p>
          <a:p>
            <a:r>
              <a:rPr lang="en-US" dirty="0">
                <a:latin typeface="Courier New" panose="02070309020205020404" pitchFamily="49" charset="0"/>
                <a:cs typeface="Courier New" panose="02070309020205020404" pitchFamily="49" charset="0"/>
              </a:rPr>
              <a:t>ec2-54-210-192-12.compute-1.</a:t>
            </a:r>
            <a:r>
              <a:rPr lang="en-US" dirty="0" smtClean="0">
                <a:latin typeface="Courier New" panose="02070309020205020404" pitchFamily="49" charset="0"/>
                <a:cs typeface="Courier New" panose="02070309020205020404" pitchFamily="49" charset="0"/>
              </a:rPr>
              <a:t>amazonaws.com </a:t>
            </a:r>
            <a:r>
              <a:rPr lang="en-US" dirty="0"/>
              <a:t>clowns:x:3000:bobo,frank</a:t>
            </a:r>
          </a:p>
          <a:p>
            <a:endParaRPr lang="en-US" dirty="0"/>
          </a:p>
        </p:txBody>
      </p:sp>
      <p:sp>
        <p:nvSpPr>
          <p:cNvPr id="4" name="Text Placeholder 3"/>
          <p:cNvSpPr>
            <a:spLocks noGrp="1"/>
          </p:cNvSpPr>
          <p:nvPr>
            <p:ph type="body" sz="quarter" idx="11"/>
          </p:nvPr>
        </p:nvSpPr>
        <p:spPr/>
        <p:txBody>
          <a:bodyPr/>
          <a:lstStyle/>
          <a:p>
            <a:r>
              <a:rPr lang="en-US" sz="3200" dirty="0"/>
              <a:t>$ knife </a:t>
            </a:r>
            <a:r>
              <a:rPr lang="en-US" sz="3200" dirty="0" err="1"/>
              <a:t>ssh</a:t>
            </a:r>
            <a:r>
              <a:rPr lang="en-US" sz="3200" dirty="0"/>
              <a:t> "name:node1" -x USER -P PWD </a:t>
            </a:r>
            <a:r>
              <a:rPr lang="en-US" sz="3200" dirty="0" smtClean="0"/>
              <a:t>"cat /</a:t>
            </a:r>
            <a:r>
              <a:rPr lang="en-US" sz="3200" dirty="0" err="1" smtClean="0"/>
              <a:t>etc</a:t>
            </a:r>
            <a:r>
              <a:rPr lang="en-US" sz="3200" dirty="0" smtClean="0"/>
              <a:t>/group"</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048751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1"/>
            <a:ext cx="10974132" cy="4201463"/>
          </a:xfrm>
        </p:spPr>
        <p:txBody>
          <a:bodyPr/>
          <a:lstStyle/>
          <a:p>
            <a:r>
              <a:rPr lang="en-US" dirty="0" smtClean="0"/>
              <a:t>What are Data Bags?</a:t>
            </a:r>
          </a:p>
          <a:p>
            <a:endParaRPr lang="en-US" dirty="0" smtClean="0"/>
          </a:p>
          <a:p>
            <a:r>
              <a:rPr lang="en-US" dirty="0" smtClean="0"/>
              <a:t>How are they used?</a:t>
            </a:r>
          </a:p>
          <a:p>
            <a:endParaRPr lang="en-US" dirty="0" smtClean="0"/>
          </a:p>
          <a:p>
            <a:r>
              <a:rPr lang="en-US" dirty="0" smtClean="0"/>
              <a:t>What other uses do you see for data bags and search?</a:t>
            </a:r>
          </a:p>
          <a:p>
            <a:endParaRPr lang="en-US" dirty="0"/>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853418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Data Bags</a:t>
            </a:r>
            <a:endParaRPr lang="en-US" dirty="0"/>
          </a:p>
        </p:txBody>
      </p:sp>
      <p:sp>
        <p:nvSpPr>
          <p:cNvPr id="3" name="Subtitle 2"/>
          <p:cNvSpPr>
            <a:spLocks noGrp="1"/>
          </p:cNvSpPr>
          <p:nvPr>
            <p:ph type="subTitle" idx="1"/>
          </p:nvPr>
        </p:nvSpPr>
        <p:spPr>
          <a:xfrm>
            <a:off x="3013753" y="3506118"/>
            <a:ext cx="10974132" cy="4560855"/>
          </a:xfrm>
        </p:spPr>
        <p:txBody>
          <a:bodyPr/>
          <a:lstStyle/>
          <a:p>
            <a:r>
              <a:rPr lang="en-US" dirty="0" smtClean="0"/>
              <a:t>A data bag is a container for items that represent information about your infrastructure that is not tied to a single node.</a:t>
            </a:r>
          </a:p>
          <a:p>
            <a:endParaRPr lang="en-US" b="1" dirty="0" smtClean="0"/>
          </a:p>
          <a:p>
            <a:r>
              <a:rPr lang="en-US" b="1" dirty="0" smtClean="0"/>
              <a:t>Examples:</a:t>
            </a:r>
          </a:p>
          <a:p>
            <a:pPr marL="571500" indent="-571500">
              <a:buFont typeface="Arial"/>
              <a:buChar char="•"/>
            </a:pPr>
            <a:r>
              <a:rPr lang="en-US" sz="3200" dirty="0" smtClean="0"/>
              <a:t>Users</a:t>
            </a:r>
          </a:p>
          <a:p>
            <a:pPr marL="571500" indent="-571500">
              <a:buFont typeface="Arial"/>
              <a:buChar char="•"/>
            </a:pPr>
            <a:r>
              <a:rPr lang="en-US" sz="3200" dirty="0" smtClean="0"/>
              <a:t>Groups</a:t>
            </a:r>
          </a:p>
          <a:p>
            <a:pPr marL="571500" indent="-571500">
              <a:buFont typeface="Arial"/>
              <a:buChar char="•"/>
            </a:pPr>
            <a:r>
              <a:rPr lang="en-US" sz="3200" dirty="0" smtClean="0"/>
              <a:t>Application Release Information</a:t>
            </a:r>
            <a:endParaRPr lang="en-US" sz="3200" dirty="0"/>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487918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338773"/>
          </a:xfrm>
        </p:spPr>
        <p:txBody>
          <a:bodyPr/>
          <a:lstStyle/>
          <a:p>
            <a:r>
              <a:rPr lang="en-US" dirty="0" smtClean="0"/>
              <a:t>What questions can we answer for you?</a:t>
            </a:r>
          </a:p>
          <a:p>
            <a:endParaRPr lang="en-US" dirty="0"/>
          </a:p>
          <a:p>
            <a:pPr marL="571500" indent="-571500">
              <a:buFont typeface="Arial"/>
              <a:buChar char="•"/>
            </a:pPr>
            <a:r>
              <a:rPr lang="en-US" dirty="0" smtClean="0"/>
              <a:t>Data Bags</a:t>
            </a:r>
          </a:p>
          <a:p>
            <a:pPr marL="571500" indent="-571500">
              <a:buFont typeface="Arial"/>
              <a:buChar char="•"/>
            </a:pPr>
            <a:r>
              <a:rPr lang="en-US" dirty="0" smtClean="0"/>
              <a:t>Search</a:t>
            </a:r>
          </a:p>
          <a:p>
            <a:pPr marL="571500" indent="-571500">
              <a:buFont typeface="Arial"/>
              <a:buChar char="•"/>
            </a:pPr>
            <a:r>
              <a:rPr lang="en-US" dirty="0" smtClean="0"/>
              <a:t>User or Group Resource</a:t>
            </a:r>
          </a:p>
          <a:p>
            <a:pPr marL="571500" indent="-571500">
              <a:buFont typeface="Arial"/>
              <a:buChar char="•"/>
            </a:pPr>
            <a:endParaRPr lang="en-US" dirty="0"/>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096519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4"/>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678277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Return to the Root of the Chef Repository</a:t>
            </a:r>
            <a:endParaRPr lang="en-US" dirty="0"/>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cd ~/chef-repo</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108457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Directory for Data Bags</a:t>
            </a:r>
            <a:endParaRPr lang="en-US" dirty="0"/>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a:t>
            </a:r>
            <a:r>
              <a:rPr lang="en-US" dirty="0" err="1" smtClean="0"/>
              <a:t>data_bags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306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Directory for the User Data Bags</a:t>
            </a:r>
            <a:endParaRPr lang="en-US" dirty="0"/>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a:t>
            </a:r>
            <a:r>
              <a:rPr lang="en-US" dirty="0" err="1" smtClean="0"/>
              <a:t>data_bags</a:t>
            </a:r>
            <a:r>
              <a:rPr lang="en-US" dirty="0" smtClean="0"/>
              <a:t>/user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66449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User named </a:t>
            </a:r>
            <a:r>
              <a:rPr lang="en-US" dirty="0" err="1" smtClean="0"/>
              <a:t>Bobo</a:t>
            </a:r>
            <a:endParaRPr lang="en-US" dirty="0"/>
          </a:p>
        </p:txBody>
      </p:sp>
      <p:sp>
        <p:nvSpPr>
          <p:cNvPr id="3" name="Content Placeholder 2"/>
          <p:cNvSpPr>
            <a:spLocks noGrp="1"/>
          </p:cNvSpPr>
          <p:nvPr>
            <p:ph sz="quarter" idx="10"/>
          </p:nvPr>
        </p:nvSpPr>
        <p:spPr/>
        <p:txBody>
          <a:bodyPr/>
          <a:lstStyle/>
          <a:p>
            <a:r>
              <a:rPr lang="en-US" dirty="0"/>
              <a:t>{</a:t>
            </a:r>
          </a:p>
          <a:p>
            <a:r>
              <a:rPr lang="pl-PL" dirty="0"/>
              <a:t>  </a:t>
            </a:r>
            <a:r>
              <a:rPr lang="pl-PL" b="1" dirty="0"/>
              <a:t>"id"</a:t>
            </a:r>
            <a:r>
              <a:rPr lang="pl-PL" dirty="0"/>
              <a:t>: "bobo",</a:t>
            </a:r>
          </a:p>
          <a:p>
            <a:r>
              <a:rPr lang="pl-PL" dirty="0"/>
              <a:t>  </a:t>
            </a:r>
            <a:r>
              <a:rPr lang="pl-PL" b="1" dirty="0"/>
              <a:t>"</a:t>
            </a:r>
            <a:r>
              <a:rPr lang="pl-PL" b="1" dirty="0" err="1"/>
              <a:t>comment</a:t>
            </a:r>
            <a:r>
              <a:rPr lang="pl-PL" b="1" dirty="0"/>
              <a:t>"</a:t>
            </a:r>
            <a:r>
              <a:rPr lang="pl-PL" dirty="0"/>
              <a:t>: "Bobo T. Clown",</a:t>
            </a:r>
          </a:p>
          <a:p>
            <a:r>
              <a:rPr lang="pt-BR" dirty="0"/>
              <a:t>  </a:t>
            </a:r>
            <a:r>
              <a:rPr lang="pt-BR" b="1" dirty="0"/>
              <a:t>"</a:t>
            </a:r>
            <a:r>
              <a:rPr lang="pt-BR" b="1" dirty="0" err="1"/>
              <a:t>uid</a:t>
            </a:r>
            <a:r>
              <a:rPr lang="pt-BR" b="1" dirty="0"/>
              <a:t>"</a:t>
            </a:r>
            <a:r>
              <a:rPr lang="pt-BR" dirty="0"/>
              <a:t>: 2000,</a:t>
            </a:r>
          </a:p>
          <a:p>
            <a:r>
              <a:rPr lang="ro-RO" dirty="0"/>
              <a:t>  </a:t>
            </a:r>
            <a:r>
              <a:rPr lang="ro-RO" b="1" dirty="0"/>
              <a:t>"gid"</a:t>
            </a:r>
            <a:r>
              <a:rPr lang="ro-RO" dirty="0"/>
              <a:t>: 0,</a:t>
            </a:r>
          </a:p>
          <a:p>
            <a:r>
              <a:rPr lang="pt-BR" dirty="0"/>
              <a:t>  </a:t>
            </a:r>
            <a:r>
              <a:rPr lang="pt-BR" b="1" dirty="0"/>
              <a:t>"home"</a:t>
            </a:r>
            <a:r>
              <a:rPr lang="pt-BR" dirty="0"/>
              <a:t>: "/home/bobo",</a:t>
            </a:r>
          </a:p>
          <a:p>
            <a:r>
              <a:rPr lang="pt-BR" dirty="0"/>
              <a:t>  </a:t>
            </a:r>
            <a:r>
              <a:rPr lang="pt-BR" b="1" dirty="0"/>
              <a:t>"</a:t>
            </a:r>
            <a:r>
              <a:rPr lang="pt-BR" b="1" dirty="0" err="1"/>
              <a:t>shell</a:t>
            </a:r>
            <a:r>
              <a:rPr lang="pt-BR" b="1" dirty="0"/>
              <a:t>"</a:t>
            </a:r>
            <a:r>
              <a:rPr lang="pt-BR" dirty="0"/>
              <a:t>: "/bin/</a:t>
            </a:r>
            <a:r>
              <a:rPr lang="pt-BR" dirty="0" err="1"/>
              <a:t>bash</a:t>
            </a:r>
            <a:r>
              <a:rPr lang="pt-BR" dirty="0"/>
              <a:t>"</a:t>
            </a:r>
          </a:p>
          <a:p>
            <a:r>
              <a:rPr lang="pt-BR" dirty="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a:t>
            </a:r>
            <a:r>
              <a:rPr lang="en-US" dirty="0" err="1" smtClean="0"/>
              <a:t>data_bags</a:t>
            </a:r>
            <a:r>
              <a:rPr lang="en-US" dirty="0" smtClean="0"/>
              <a:t>/user/</a:t>
            </a:r>
            <a:r>
              <a:rPr lang="en-US" dirty="0" err="1" smtClean="0"/>
              <a:t>bobo.json</a:t>
            </a:r>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4"/>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703350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alpha val="40000"/>
          </a:schemeClr>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14991</TotalTime>
  <Words>2664</Words>
  <Application>Microsoft Macintosh PowerPoint</Application>
  <PresentationFormat>Custom</PresentationFormat>
  <Paragraphs>433</Paragraphs>
  <Slides>51</Slides>
  <Notes>9</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ChefDk3.2Template</vt:lpstr>
      <vt:lpstr>Data Bags</vt:lpstr>
      <vt:lpstr>Objectives</vt:lpstr>
      <vt:lpstr>Create Users on a System</vt:lpstr>
      <vt:lpstr>Where to store User data?</vt:lpstr>
      <vt:lpstr>Data Bags</vt:lpstr>
      <vt:lpstr>Return to the Root of the Chef Repository</vt:lpstr>
      <vt:lpstr>Create a Directory for Data Bags</vt:lpstr>
      <vt:lpstr>Create a Directory for the User Data Bags</vt:lpstr>
      <vt:lpstr>Create a User named Bobo</vt:lpstr>
      <vt:lpstr>Create a User named Frank</vt:lpstr>
      <vt:lpstr>Create a Data Bag Container on Chef Server</vt:lpstr>
      <vt:lpstr>Verify the Data Bag Container was Created</vt:lpstr>
      <vt:lpstr>Upload a User Data Bag to Chef Server </vt:lpstr>
      <vt:lpstr>Verify the User Data Bag was Uploaded</vt:lpstr>
      <vt:lpstr>Upload a User Data Bag to Chef Server </vt:lpstr>
      <vt:lpstr>Verify the User Data Bag was Uploaded</vt:lpstr>
      <vt:lpstr>Search for all Users in the User Data Bag</vt:lpstr>
      <vt:lpstr>Search for Specific User</vt:lpstr>
      <vt:lpstr>Search for Specific User's Attribute</vt:lpstr>
      <vt:lpstr>Create Users on a System</vt:lpstr>
      <vt:lpstr>PowerPoint Presentation</vt:lpstr>
      <vt:lpstr>Create the Users in the Recipe</vt:lpstr>
      <vt:lpstr>Upload the User Cookbook</vt:lpstr>
      <vt:lpstr>Create Users on a System</vt:lpstr>
      <vt:lpstr>Verify that a Node Exists</vt:lpstr>
      <vt:lpstr>View the Node's Run List</vt:lpstr>
      <vt:lpstr>Add to the Node's Run List the New Recipe</vt:lpstr>
      <vt:lpstr>Create Users on a System</vt:lpstr>
      <vt:lpstr>Converge the Node</vt:lpstr>
      <vt:lpstr>Verify the New Users</vt:lpstr>
      <vt:lpstr>Create Users on a System</vt:lpstr>
      <vt:lpstr>Q&amp;A</vt:lpstr>
      <vt:lpstr>Create Groups</vt:lpstr>
      <vt:lpstr>Create a Directory for the Groups' Data Bag</vt:lpstr>
      <vt:lpstr>Create a Group named Clowns</vt:lpstr>
      <vt:lpstr>Create a Data Bag Container on Chef Server</vt:lpstr>
      <vt:lpstr>Verify the Data Bag Container was Created</vt:lpstr>
      <vt:lpstr>Upload a User Data Bag to Chef Server </vt:lpstr>
      <vt:lpstr>Verify the User Data Bag was Uploaded</vt:lpstr>
      <vt:lpstr>Search for the All the Group Data Bags</vt:lpstr>
      <vt:lpstr>Search for Specific Group</vt:lpstr>
      <vt:lpstr>Search for Specific Group's Attribute</vt:lpstr>
      <vt:lpstr>Create the Groups in the Groups Recipe</vt:lpstr>
      <vt:lpstr>Update the User Cookbook Version</vt:lpstr>
      <vt:lpstr>Upload the User Cookbook</vt:lpstr>
      <vt:lpstr>Add to the Node's Run List the New Recipe</vt:lpstr>
      <vt:lpstr>Converge the Node</vt:lpstr>
      <vt:lpstr>Verify the New Users</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2059</cp:revision>
  <cp:lastPrinted>2015-02-07T23:49:10Z</cp:lastPrinted>
  <dcterms:created xsi:type="dcterms:W3CDTF">2012-09-13T17:36:07Z</dcterms:created>
  <dcterms:modified xsi:type="dcterms:W3CDTF">2015-10-20T20:30:26Z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